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7" r:id="rId2"/>
  </p:sldMasterIdLst>
  <p:notesMasterIdLst>
    <p:notesMasterId r:id="rId122"/>
  </p:notesMasterIdLst>
  <p:sldIdLst>
    <p:sldId id="256" r:id="rId3"/>
    <p:sldId id="271" r:id="rId4"/>
    <p:sldId id="272" r:id="rId5"/>
    <p:sldId id="273" r:id="rId6"/>
    <p:sldId id="274" r:id="rId7"/>
    <p:sldId id="275" r:id="rId8"/>
    <p:sldId id="276" r:id="rId9"/>
    <p:sldId id="277" r:id="rId10"/>
    <p:sldId id="278" r:id="rId11"/>
    <p:sldId id="279" r:id="rId12"/>
    <p:sldId id="282" r:id="rId13"/>
    <p:sldId id="283" r:id="rId14"/>
    <p:sldId id="284" r:id="rId15"/>
    <p:sldId id="285" r:id="rId16"/>
    <p:sldId id="286" r:id="rId17"/>
    <p:sldId id="289" r:id="rId18"/>
    <p:sldId id="287" r:id="rId19"/>
    <p:sldId id="288" r:id="rId20"/>
    <p:sldId id="280" r:id="rId21"/>
    <p:sldId id="281" r:id="rId22"/>
    <p:sldId id="270" r:id="rId23"/>
    <p:sldId id="266" r:id="rId24"/>
    <p:sldId id="265" r:id="rId25"/>
    <p:sldId id="267" r:id="rId26"/>
    <p:sldId id="268" r:id="rId27"/>
    <p:sldId id="330" r:id="rId28"/>
    <p:sldId id="331" r:id="rId29"/>
    <p:sldId id="332" r:id="rId30"/>
    <p:sldId id="333" r:id="rId31"/>
    <p:sldId id="334" r:id="rId32"/>
    <p:sldId id="335" r:id="rId33"/>
    <p:sldId id="336" r:id="rId34"/>
    <p:sldId id="337" r:id="rId35"/>
    <p:sldId id="339" r:id="rId36"/>
    <p:sldId id="340" r:id="rId37"/>
    <p:sldId id="341" r:id="rId38"/>
    <p:sldId id="342" r:id="rId39"/>
    <p:sldId id="344" r:id="rId40"/>
    <p:sldId id="351" r:id="rId41"/>
    <p:sldId id="345" r:id="rId42"/>
    <p:sldId id="374"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369" r:id="rId61"/>
    <p:sldId id="370" r:id="rId62"/>
    <p:sldId id="371" r:id="rId63"/>
    <p:sldId id="372" r:id="rId64"/>
    <p:sldId id="375" r:id="rId65"/>
    <p:sldId id="401" r:id="rId66"/>
    <p:sldId id="402" r:id="rId67"/>
    <p:sldId id="376" r:id="rId68"/>
    <p:sldId id="377" r:id="rId69"/>
    <p:sldId id="378" r:id="rId70"/>
    <p:sldId id="379" r:id="rId71"/>
    <p:sldId id="380" r:id="rId72"/>
    <p:sldId id="381" r:id="rId73"/>
    <p:sldId id="382" r:id="rId74"/>
    <p:sldId id="387" r:id="rId75"/>
    <p:sldId id="388" r:id="rId76"/>
    <p:sldId id="389" r:id="rId77"/>
    <p:sldId id="390" r:id="rId78"/>
    <p:sldId id="391" r:id="rId79"/>
    <p:sldId id="392" r:id="rId80"/>
    <p:sldId id="393" r:id="rId81"/>
    <p:sldId id="394" r:id="rId82"/>
    <p:sldId id="395" r:id="rId83"/>
    <p:sldId id="396" r:id="rId84"/>
    <p:sldId id="397" r:id="rId85"/>
    <p:sldId id="398" r:id="rId86"/>
    <p:sldId id="399" r:id="rId87"/>
    <p:sldId id="400" r:id="rId88"/>
    <p:sldId id="386" r:id="rId89"/>
    <p:sldId id="293" r:id="rId90"/>
    <p:sldId id="294" r:id="rId91"/>
    <p:sldId id="295" r:id="rId92"/>
    <p:sldId id="296" r:id="rId93"/>
    <p:sldId id="297" r:id="rId94"/>
    <p:sldId id="298" r:id="rId95"/>
    <p:sldId id="299" r:id="rId96"/>
    <p:sldId id="300" r:id="rId97"/>
    <p:sldId id="303" r:id="rId98"/>
    <p:sldId id="304" r:id="rId99"/>
    <p:sldId id="305" r:id="rId100"/>
    <p:sldId id="306" r:id="rId101"/>
    <p:sldId id="307" r:id="rId102"/>
    <p:sldId id="308" r:id="rId103"/>
    <p:sldId id="309" r:id="rId104"/>
    <p:sldId id="310" r:id="rId105"/>
    <p:sldId id="311" r:id="rId106"/>
    <p:sldId id="312" r:id="rId107"/>
    <p:sldId id="314" r:id="rId108"/>
    <p:sldId id="313" r:id="rId109"/>
    <p:sldId id="315" r:id="rId110"/>
    <p:sldId id="316" r:id="rId111"/>
    <p:sldId id="317" r:id="rId112"/>
    <p:sldId id="318" r:id="rId113"/>
    <p:sldId id="319" r:id="rId114"/>
    <p:sldId id="320" r:id="rId115"/>
    <p:sldId id="328" r:id="rId116"/>
    <p:sldId id="329" r:id="rId117"/>
    <p:sldId id="321" r:id="rId118"/>
    <p:sldId id="326" r:id="rId119"/>
    <p:sldId id="327" r:id="rId120"/>
    <p:sldId id="263"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AC6"/>
    <a:srgbClr val="FAFF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20" autoAdjust="0"/>
    <p:restoredTop sz="82095" autoAdjust="0"/>
  </p:normalViewPr>
  <p:slideViewPr>
    <p:cSldViewPr snapToGrid="0">
      <p:cViewPr>
        <p:scale>
          <a:sx n="90" d="100"/>
          <a:sy n="90" d="100"/>
        </p:scale>
        <p:origin x="156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notesMaster" Target="notesMasters/notesMaster1.xml"/><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iagrams/_rels/data1.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image" Target="../media/image28.png"/><Relationship Id="rId2" Type="http://schemas.openxmlformats.org/officeDocument/2006/relationships/image" Target="../media/image29.png"/></Relationships>
</file>

<file path=ppt/diagrams/_rels/data4.xml.rels><?xml version="1.0" encoding="UTF-8" standalone="yes"?>
<Relationships xmlns="http://schemas.openxmlformats.org/package/2006/relationships"><Relationship Id="rId1" Type="http://schemas.openxmlformats.org/officeDocument/2006/relationships/image" Target="../media/image41.pn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image" Target="../media/image42.png"/><Relationship Id="rId2"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image" Target="../media/image28.png"/><Relationship Id="rId2" Type="http://schemas.openxmlformats.org/officeDocument/2006/relationships/image" Target="../media/image2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image" Target="../media/image42.png"/><Relationship Id="rId2"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E84FFF-7DF4-46D1-8D05-23020B976CEF}" type="doc">
      <dgm:prSet loTypeId="urn:microsoft.com/office/officeart/2008/layout/HexagonCluster" loCatId="picture" qsTypeId="urn:microsoft.com/office/officeart/2005/8/quickstyle/simple1" qsCatId="simple" csTypeId="urn:microsoft.com/office/officeart/2005/8/colors/accent2_2" csCatId="accent2" phldr="1"/>
      <dgm:spPr/>
      <dgm:t>
        <a:bodyPr/>
        <a:lstStyle/>
        <a:p>
          <a:endParaRPr lang="en-US"/>
        </a:p>
      </dgm:t>
    </dgm:pt>
    <dgm:pt modelId="{C43A6780-4C02-4FA3-B9C7-551C5EB2181A}">
      <dgm:prSet phldrT="[Text]" custT="1"/>
      <dgm:spPr/>
      <dgm:t>
        <a:bodyPr/>
        <a:lstStyle/>
        <a:p>
          <a:r>
            <a:rPr lang="en-US" sz="1100" dirty="0" smtClean="0"/>
            <a:t>A portal with all the necessary information and tools (including automated certification) allowing a developer integrating with </a:t>
          </a:r>
          <a:r>
            <a:rPr lang="en-US" sz="1100" dirty="0" err="1" smtClean="0"/>
            <a:t>Vantiv</a:t>
          </a:r>
          <a:r>
            <a:rPr lang="en-US" sz="1100" dirty="0" smtClean="0"/>
            <a:t> to be as productive as possible reducing time to market.</a:t>
          </a:r>
          <a:endParaRPr lang="en-US" sz="1100" dirty="0"/>
        </a:p>
      </dgm:t>
    </dgm:pt>
    <dgm:pt modelId="{43E91DBF-B7F0-4E88-9089-A4ABBC50DBBB}" type="parTrans" cxnId="{1FB87701-3886-4FEA-8D1C-58C37705BFEF}">
      <dgm:prSet/>
      <dgm:spPr/>
      <dgm:t>
        <a:bodyPr/>
        <a:lstStyle/>
        <a:p>
          <a:endParaRPr lang="en-US"/>
        </a:p>
      </dgm:t>
    </dgm:pt>
    <dgm:pt modelId="{F37457D4-B5FA-4B67-8CFF-9C86E8AC9E0F}" type="sibTrans" cxnId="{1FB87701-3886-4FEA-8D1C-58C37705BFEF}">
      <dgm:prSet/>
      <dgm:spPr>
        <a:blipFill rotWithShape="1">
          <a:blip xmlns:r="http://schemas.openxmlformats.org/officeDocument/2006/relationships" r:embed="rId1"/>
          <a:stretch>
            <a:fillRect/>
          </a:stretch>
        </a:blipFill>
      </dgm:spPr>
      <dgm:t>
        <a:bodyPr/>
        <a:lstStyle/>
        <a:p>
          <a:endParaRPr lang="en-US"/>
        </a:p>
      </dgm:t>
    </dgm:pt>
    <dgm:pt modelId="{8FA9BBEC-2C8D-4FF2-B4E4-229B77BBAF76}">
      <dgm:prSet custT="1"/>
      <dgm:spPr/>
      <dgm:t>
        <a:bodyPr/>
        <a:lstStyle/>
        <a:p>
          <a:r>
            <a:rPr lang="en-US" sz="1100" dirty="0" smtClean="0"/>
            <a:t>An API management system helping </a:t>
          </a:r>
          <a:r>
            <a:rPr lang="en-US" sz="1100" dirty="0" err="1" smtClean="0"/>
            <a:t>Vantiv</a:t>
          </a:r>
          <a:r>
            <a:rPr lang="en-US" sz="1100" dirty="0" smtClean="0"/>
            <a:t> to quickly expose and normalize existing and new services for developers (internal/external) to consume.</a:t>
          </a:r>
          <a:endParaRPr lang="en-US" sz="1100" dirty="0"/>
        </a:p>
      </dgm:t>
    </dgm:pt>
    <dgm:pt modelId="{590F89E0-B8BA-4CD1-B910-A0559D2D40A4}" type="parTrans" cxnId="{E47B022E-1043-442D-A19A-7FC6368170C6}">
      <dgm:prSet/>
      <dgm:spPr/>
      <dgm:t>
        <a:bodyPr/>
        <a:lstStyle/>
        <a:p>
          <a:endParaRPr lang="en-US"/>
        </a:p>
      </dgm:t>
    </dgm:pt>
    <dgm:pt modelId="{F483D5C2-5C3F-48AD-ACFD-F6610A176353}" type="sibTrans" cxnId="{E47B022E-1043-442D-A19A-7FC6368170C6}">
      <dgm:prSet/>
      <dgm:spPr>
        <a:blipFill rotWithShape="1">
          <a:blip xmlns:r="http://schemas.openxmlformats.org/officeDocument/2006/relationships" r:embed="rId2"/>
          <a:stretch>
            <a:fillRect/>
          </a:stretch>
        </a:blipFill>
      </dgm:spPr>
      <dgm:t>
        <a:bodyPr/>
        <a:lstStyle/>
        <a:p>
          <a:endParaRPr lang="en-US"/>
        </a:p>
      </dgm:t>
    </dgm:pt>
    <dgm:pt modelId="{FAA37249-3D87-4E8F-9654-EC7097D346E1}" type="pres">
      <dgm:prSet presAssocID="{1BE84FFF-7DF4-46D1-8D05-23020B976CEF}" presName="Name0" presStyleCnt="0">
        <dgm:presLayoutVars>
          <dgm:chMax val="21"/>
          <dgm:chPref val="21"/>
        </dgm:presLayoutVars>
      </dgm:prSet>
      <dgm:spPr/>
      <dgm:t>
        <a:bodyPr/>
        <a:lstStyle/>
        <a:p>
          <a:endParaRPr lang="en-US"/>
        </a:p>
      </dgm:t>
    </dgm:pt>
    <dgm:pt modelId="{C6BD494B-FE03-4207-B0D3-C3A48702FCA0}" type="pres">
      <dgm:prSet presAssocID="{C43A6780-4C02-4FA3-B9C7-551C5EB2181A}" presName="text1" presStyleCnt="0"/>
      <dgm:spPr/>
    </dgm:pt>
    <dgm:pt modelId="{1363FE09-4576-495E-8C7C-7077886D7068}" type="pres">
      <dgm:prSet presAssocID="{C43A6780-4C02-4FA3-B9C7-551C5EB2181A}" presName="textRepeatNode" presStyleLbl="alignNode1" presStyleIdx="0" presStyleCnt="2">
        <dgm:presLayoutVars>
          <dgm:chMax val="0"/>
          <dgm:chPref val="0"/>
          <dgm:bulletEnabled val="1"/>
        </dgm:presLayoutVars>
      </dgm:prSet>
      <dgm:spPr/>
      <dgm:t>
        <a:bodyPr/>
        <a:lstStyle/>
        <a:p>
          <a:endParaRPr lang="en-US"/>
        </a:p>
      </dgm:t>
    </dgm:pt>
    <dgm:pt modelId="{39ECADDF-F4A4-476E-893B-22AA261B39DE}" type="pres">
      <dgm:prSet presAssocID="{C43A6780-4C02-4FA3-B9C7-551C5EB2181A}" presName="textaccent1" presStyleCnt="0"/>
      <dgm:spPr/>
    </dgm:pt>
    <dgm:pt modelId="{431F8472-3061-4301-9B32-EC9569176356}" type="pres">
      <dgm:prSet presAssocID="{C43A6780-4C02-4FA3-B9C7-551C5EB2181A}" presName="accentRepeatNode" presStyleLbl="solidAlignAcc1" presStyleIdx="0" presStyleCnt="4"/>
      <dgm:spPr/>
    </dgm:pt>
    <dgm:pt modelId="{43CA0B3B-12C6-4D26-9A17-279F36BAD8AE}" type="pres">
      <dgm:prSet presAssocID="{F37457D4-B5FA-4B67-8CFF-9C86E8AC9E0F}" presName="image1" presStyleCnt="0"/>
      <dgm:spPr/>
    </dgm:pt>
    <dgm:pt modelId="{6C530560-FF26-488C-B52A-526C4A0D5BF1}" type="pres">
      <dgm:prSet presAssocID="{F37457D4-B5FA-4B67-8CFF-9C86E8AC9E0F}" presName="imageRepeatNode" presStyleLbl="alignAcc1" presStyleIdx="0" presStyleCnt="2"/>
      <dgm:spPr/>
      <dgm:t>
        <a:bodyPr/>
        <a:lstStyle/>
        <a:p>
          <a:endParaRPr lang="en-US"/>
        </a:p>
      </dgm:t>
    </dgm:pt>
    <dgm:pt modelId="{250DF6C0-4670-4FDB-B141-FC488F55166B}" type="pres">
      <dgm:prSet presAssocID="{F37457D4-B5FA-4B67-8CFF-9C86E8AC9E0F}" presName="imageaccent1" presStyleCnt="0"/>
      <dgm:spPr/>
    </dgm:pt>
    <dgm:pt modelId="{86563D88-A8A8-4C92-9925-777EC248D2D3}" type="pres">
      <dgm:prSet presAssocID="{F37457D4-B5FA-4B67-8CFF-9C86E8AC9E0F}" presName="accentRepeatNode" presStyleLbl="solidAlignAcc1" presStyleIdx="1" presStyleCnt="4"/>
      <dgm:spPr/>
    </dgm:pt>
    <dgm:pt modelId="{F46AA6C3-6D7A-4C69-AC23-6ADB2C913E75}" type="pres">
      <dgm:prSet presAssocID="{8FA9BBEC-2C8D-4FF2-B4E4-229B77BBAF76}" presName="text2" presStyleCnt="0"/>
      <dgm:spPr/>
    </dgm:pt>
    <dgm:pt modelId="{540F38BF-B72B-4F20-B356-BF68C5D7E013}" type="pres">
      <dgm:prSet presAssocID="{8FA9BBEC-2C8D-4FF2-B4E4-229B77BBAF76}" presName="textRepeatNode" presStyleLbl="alignNode1" presStyleIdx="1" presStyleCnt="2">
        <dgm:presLayoutVars>
          <dgm:chMax val="0"/>
          <dgm:chPref val="0"/>
          <dgm:bulletEnabled val="1"/>
        </dgm:presLayoutVars>
      </dgm:prSet>
      <dgm:spPr/>
      <dgm:t>
        <a:bodyPr/>
        <a:lstStyle/>
        <a:p>
          <a:endParaRPr lang="en-US"/>
        </a:p>
      </dgm:t>
    </dgm:pt>
    <dgm:pt modelId="{57C48883-C411-472B-B512-3D715216D578}" type="pres">
      <dgm:prSet presAssocID="{8FA9BBEC-2C8D-4FF2-B4E4-229B77BBAF76}" presName="textaccent2" presStyleCnt="0"/>
      <dgm:spPr/>
    </dgm:pt>
    <dgm:pt modelId="{4D907900-F979-4218-AEC5-9550BF680EC8}" type="pres">
      <dgm:prSet presAssocID="{8FA9BBEC-2C8D-4FF2-B4E4-229B77BBAF76}" presName="accentRepeatNode" presStyleLbl="solidAlignAcc1" presStyleIdx="2" presStyleCnt="4"/>
      <dgm:spPr/>
    </dgm:pt>
    <dgm:pt modelId="{DB253F36-4D3A-448C-B75A-F1E76C0A2871}" type="pres">
      <dgm:prSet presAssocID="{F483D5C2-5C3F-48AD-ACFD-F6610A176353}" presName="image2" presStyleCnt="0"/>
      <dgm:spPr/>
    </dgm:pt>
    <dgm:pt modelId="{A2207D53-DF44-4E2F-8590-848CA628CC37}" type="pres">
      <dgm:prSet presAssocID="{F483D5C2-5C3F-48AD-ACFD-F6610A176353}" presName="imageRepeatNode" presStyleLbl="alignAcc1" presStyleIdx="1" presStyleCnt="2"/>
      <dgm:spPr/>
      <dgm:t>
        <a:bodyPr/>
        <a:lstStyle/>
        <a:p>
          <a:endParaRPr lang="en-US"/>
        </a:p>
      </dgm:t>
    </dgm:pt>
    <dgm:pt modelId="{D2DA3318-EDCA-4C0B-BCFF-164DF7E0065B}" type="pres">
      <dgm:prSet presAssocID="{F483D5C2-5C3F-48AD-ACFD-F6610A176353}" presName="imageaccent2" presStyleCnt="0"/>
      <dgm:spPr/>
    </dgm:pt>
    <dgm:pt modelId="{2BA330D2-3F03-4E40-BFF4-BACB580A10B7}" type="pres">
      <dgm:prSet presAssocID="{F483D5C2-5C3F-48AD-ACFD-F6610A176353}" presName="accentRepeatNode" presStyleLbl="solidAlignAcc1" presStyleIdx="3" presStyleCnt="4"/>
      <dgm:spPr/>
    </dgm:pt>
  </dgm:ptLst>
  <dgm:cxnLst>
    <dgm:cxn modelId="{4DFCB849-2CCD-4D2F-97A9-38ABCFFFF5E4}" type="presOf" srcId="{C43A6780-4C02-4FA3-B9C7-551C5EB2181A}" destId="{1363FE09-4576-495E-8C7C-7077886D7068}" srcOrd="0" destOrd="0" presId="urn:microsoft.com/office/officeart/2008/layout/HexagonCluster"/>
    <dgm:cxn modelId="{E47B022E-1043-442D-A19A-7FC6368170C6}" srcId="{1BE84FFF-7DF4-46D1-8D05-23020B976CEF}" destId="{8FA9BBEC-2C8D-4FF2-B4E4-229B77BBAF76}" srcOrd="1" destOrd="0" parTransId="{590F89E0-B8BA-4CD1-B910-A0559D2D40A4}" sibTransId="{F483D5C2-5C3F-48AD-ACFD-F6610A176353}"/>
    <dgm:cxn modelId="{93AC1188-6BB3-4D2F-A8E1-A4493CF44CB1}" type="presOf" srcId="{F37457D4-B5FA-4B67-8CFF-9C86E8AC9E0F}" destId="{6C530560-FF26-488C-B52A-526C4A0D5BF1}" srcOrd="0" destOrd="0" presId="urn:microsoft.com/office/officeart/2008/layout/HexagonCluster"/>
    <dgm:cxn modelId="{1FB87701-3886-4FEA-8D1C-58C37705BFEF}" srcId="{1BE84FFF-7DF4-46D1-8D05-23020B976CEF}" destId="{C43A6780-4C02-4FA3-B9C7-551C5EB2181A}" srcOrd="0" destOrd="0" parTransId="{43E91DBF-B7F0-4E88-9089-A4ABBC50DBBB}" sibTransId="{F37457D4-B5FA-4B67-8CFF-9C86E8AC9E0F}"/>
    <dgm:cxn modelId="{9E3DB691-103E-4DDE-8215-22C83B6583F0}" type="presOf" srcId="{F483D5C2-5C3F-48AD-ACFD-F6610A176353}" destId="{A2207D53-DF44-4E2F-8590-848CA628CC37}" srcOrd="0" destOrd="0" presId="urn:microsoft.com/office/officeart/2008/layout/HexagonCluster"/>
    <dgm:cxn modelId="{AAE1D68C-BE88-49E1-8431-E6C6F57DB7B5}" type="presOf" srcId="{8FA9BBEC-2C8D-4FF2-B4E4-229B77BBAF76}" destId="{540F38BF-B72B-4F20-B356-BF68C5D7E013}" srcOrd="0" destOrd="0" presId="urn:microsoft.com/office/officeart/2008/layout/HexagonCluster"/>
    <dgm:cxn modelId="{919F8354-44AA-4EB8-A0FD-DE4DDBD9C5FA}" type="presOf" srcId="{1BE84FFF-7DF4-46D1-8D05-23020B976CEF}" destId="{FAA37249-3D87-4E8F-9654-EC7097D346E1}" srcOrd="0" destOrd="0" presId="urn:microsoft.com/office/officeart/2008/layout/HexagonCluster"/>
    <dgm:cxn modelId="{A05BA638-9228-46AC-AF91-E0A51EA9E117}" type="presParOf" srcId="{FAA37249-3D87-4E8F-9654-EC7097D346E1}" destId="{C6BD494B-FE03-4207-B0D3-C3A48702FCA0}" srcOrd="0" destOrd="0" presId="urn:microsoft.com/office/officeart/2008/layout/HexagonCluster"/>
    <dgm:cxn modelId="{BC805DD1-203A-4E04-8D28-BC1633AA03D0}" type="presParOf" srcId="{C6BD494B-FE03-4207-B0D3-C3A48702FCA0}" destId="{1363FE09-4576-495E-8C7C-7077886D7068}" srcOrd="0" destOrd="0" presId="urn:microsoft.com/office/officeart/2008/layout/HexagonCluster"/>
    <dgm:cxn modelId="{730B0370-8A33-4655-AFAD-3A634748CA13}" type="presParOf" srcId="{FAA37249-3D87-4E8F-9654-EC7097D346E1}" destId="{39ECADDF-F4A4-476E-893B-22AA261B39DE}" srcOrd="1" destOrd="0" presId="urn:microsoft.com/office/officeart/2008/layout/HexagonCluster"/>
    <dgm:cxn modelId="{198B2273-32D7-47D4-AB48-FC7AC6EDB724}" type="presParOf" srcId="{39ECADDF-F4A4-476E-893B-22AA261B39DE}" destId="{431F8472-3061-4301-9B32-EC9569176356}" srcOrd="0" destOrd="0" presId="urn:microsoft.com/office/officeart/2008/layout/HexagonCluster"/>
    <dgm:cxn modelId="{39AE8FCA-08DC-4D7F-A409-0EA0CE12CD14}" type="presParOf" srcId="{FAA37249-3D87-4E8F-9654-EC7097D346E1}" destId="{43CA0B3B-12C6-4D26-9A17-279F36BAD8AE}" srcOrd="2" destOrd="0" presId="urn:microsoft.com/office/officeart/2008/layout/HexagonCluster"/>
    <dgm:cxn modelId="{0F80A638-D570-49D0-B983-E877DAB484D9}" type="presParOf" srcId="{43CA0B3B-12C6-4D26-9A17-279F36BAD8AE}" destId="{6C530560-FF26-488C-B52A-526C4A0D5BF1}" srcOrd="0" destOrd="0" presId="urn:microsoft.com/office/officeart/2008/layout/HexagonCluster"/>
    <dgm:cxn modelId="{FAC0F12E-203B-460D-A0B5-705E87FA00D6}" type="presParOf" srcId="{FAA37249-3D87-4E8F-9654-EC7097D346E1}" destId="{250DF6C0-4670-4FDB-B141-FC488F55166B}" srcOrd="3" destOrd="0" presId="urn:microsoft.com/office/officeart/2008/layout/HexagonCluster"/>
    <dgm:cxn modelId="{BB84332D-2D68-40A0-849C-401E0CF04071}" type="presParOf" srcId="{250DF6C0-4670-4FDB-B141-FC488F55166B}" destId="{86563D88-A8A8-4C92-9925-777EC248D2D3}" srcOrd="0" destOrd="0" presId="urn:microsoft.com/office/officeart/2008/layout/HexagonCluster"/>
    <dgm:cxn modelId="{01703B38-6E87-414E-8CF3-A2D28D099EA7}" type="presParOf" srcId="{FAA37249-3D87-4E8F-9654-EC7097D346E1}" destId="{F46AA6C3-6D7A-4C69-AC23-6ADB2C913E75}" srcOrd="4" destOrd="0" presId="urn:microsoft.com/office/officeart/2008/layout/HexagonCluster"/>
    <dgm:cxn modelId="{0C510874-74FB-411A-9BA2-F791A7A2A9E7}" type="presParOf" srcId="{F46AA6C3-6D7A-4C69-AC23-6ADB2C913E75}" destId="{540F38BF-B72B-4F20-B356-BF68C5D7E013}" srcOrd="0" destOrd="0" presId="urn:microsoft.com/office/officeart/2008/layout/HexagonCluster"/>
    <dgm:cxn modelId="{243646EA-FE81-468E-BA2E-882AF4BECCDA}" type="presParOf" srcId="{FAA37249-3D87-4E8F-9654-EC7097D346E1}" destId="{57C48883-C411-472B-B512-3D715216D578}" srcOrd="5" destOrd="0" presId="urn:microsoft.com/office/officeart/2008/layout/HexagonCluster"/>
    <dgm:cxn modelId="{C8A069FF-92CD-41F8-87F2-3DC44E6C9405}" type="presParOf" srcId="{57C48883-C411-472B-B512-3D715216D578}" destId="{4D907900-F979-4218-AEC5-9550BF680EC8}" srcOrd="0" destOrd="0" presId="urn:microsoft.com/office/officeart/2008/layout/HexagonCluster"/>
    <dgm:cxn modelId="{ECB50D9E-B6AB-4091-AC4C-6F60B9ED8422}" type="presParOf" srcId="{FAA37249-3D87-4E8F-9654-EC7097D346E1}" destId="{DB253F36-4D3A-448C-B75A-F1E76C0A2871}" srcOrd="6" destOrd="0" presId="urn:microsoft.com/office/officeart/2008/layout/HexagonCluster"/>
    <dgm:cxn modelId="{513F7626-7831-451E-B781-19A3DBCBC7AA}" type="presParOf" srcId="{DB253F36-4D3A-448C-B75A-F1E76C0A2871}" destId="{A2207D53-DF44-4E2F-8590-848CA628CC37}" srcOrd="0" destOrd="0" presId="urn:microsoft.com/office/officeart/2008/layout/HexagonCluster"/>
    <dgm:cxn modelId="{B2322774-00DE-49CF-83DD-239CB5510C8D}" type="presParOf" srcId="{FAA37249-3D87-4E8F-9654-EC7097D346E1}" destId="{D2DA3318-EDCA-4C0B-BCFF-164DF7E0065B}" srcOrd="7" destOrd="0" presId="urn:microsoft.com/office/officeart/2008/layout/HexagonCluster"/>
    <dgm:cxn modelId="{76691F3B-F971-4AEF-BFD7-376C56C49FEE}" type="presParOf" srcId="{D2DA3318-EDCA-4C0B-BCFF-164DF7E0065B}" destId="{2BA330D2-3F03-4E40-BFF4-BACB580A10B7}"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62582A-A499-4990-9833-622D1303502A}"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D1889E04-5FFF-466C-B148-8EA5734CEF26}">
      <dgm:prSet phldrT="[Text]"/>
      <dgm:spPr>
        <a:ln>
          <a:solidFill>
            <a:schemeClr val="accent2"/>
          </a:solidFill>
        </a:ln>
      </dgm:spPr>
      <dgm:t>
        <a:bodyPr/>
        <a:lstStyle/>
        <a:p>
          <a:r>
            <a:rPr lang="en-US" dirty="0" smtClean="0"/>
            <a:t>Automated Underwriting and Boarding</a:t>
          </a:r>
          <a:endParaRPr lang="en-US" dirty="0"/>
        </a:p>
      </dgm:t>
    </dgm:pt>
    <dgm:pt modelId="{449683A6-38BA-456C-9C1E-D2109973688E}" type="parTrans" cxnId="{7214CFC9-F8C3-4802-8173-50E1171610A7}">
      <dgm:prSet/>
      <dgm:spPr/>
      <dgm:t>
        <a:bodyPr/>
        <a:lstStyle/>
        <a:p>
          <a:endParaRPr lang="en-US"/>
        </a:p>
      </dgm:t>
    </dgm:pt>
    <dgm:pt modelId="{6C02FC5A-00B7-4F0D-A6DD-6661BE0E93EA}" type="sibTrans" cxnId="{7214CFC9-F8C3-4802-8173-50E1171610A7}">
      <dgm:prSet/>
      <dgm:spPr/>
      <dgm:t>
        <a:bodyPr/>
        <a:lstStyle/>
        <a:p>
          <a:endParaRPr lang="en-US"/>
        </a:p>
      </dgm:t>
    </dgm:pt>
    <dgm:pt modelId="{A463B1D7-7587-4504-B715-0E7B67536B58}">
      <dgm:prSet/>
      <dgm:spPr>
        <a:ln>
          <a:solidFill>
            <a:schemeClr val="accent2"/>
          </a:solidFill>
        </a:ln>
      </dgm:spPr>
      <dgm:t>
        <a:bodyPr/>
        <a:lstStyle/>
        <a:p>
          <a:r>
            <a:rPr lang="en-US" dirty="0" smtClean="0"/>
            <a:t>Expose Underwriting  (to access FICO) and Boarding</a:t>
          </a:r>
        </a:p>
      </dgm:t>
    </dgm:pt>
    <dgm:pt modelId="{3D2E10AB-B984-41B2-A886-D6C1C8F9C2C7}" type="parTrans" cxnId="{66416A57-4120-49BF-877E-ABDC920F0E4F}">
      <dgm:prSet/>
      <dgm:spPr/>
      <dgm:t>
        <a:bodyPr/>
        <a:lstStyle/>
        <a:p>
          <a:endParaRPr lang="en-US"/>
        </a:p>
      </dgm:t>
    </dgm:pt>
    <dgm:pt modelId="{92ADF87A-9C79-47BA-BD91-ACEC1A3B9CA3}" type="sibTrans" cxnId="{66416A57-4120-49BF-877E-ABDC920F0E4F}">
      <dgm:prSet/>
      <dgm:spPr/>
      <dgm:t>
        <a:bodyPr/>
        <a:lstStyle/>
        <a:p>
          <a:endParaRPr lang="en-US"/>
        </a:p>
      </dgm:t>
    </dgm:pt>
    <dgm:pt modelId="{48E42682-BBCC-48F0-A98E-C04F3DC7320C}">
      <dgm:prSet/>
      <dgm:spPr>
        <a:ln>
          <a:solidFill>
            <a:schemeClr val="accent2"/>
          </a:solidFill>
        </a:ln>
      </dgm:spPr>
      <dgm:t>
        <a:bodyPr/>
        <a:lstStyle/>
        <a:p>
          <a:r>
            <a:rPr lang="en-US" dirty="0" smtClean="0"/>
            <a:t>Support </a:t>
          </a:r>
          <a:r>
            <a:rPr lang="en-US" dirty="0" err="1" smtClean="0"/>
            <a:t>Payfac</a:t>
          </a:r>
          <a:r>
            <a:rPr lang="en-US" dirty="0" smtClean="0"/>
            <a:t> model e.g. underwrite and activate sub-merchants automatically.</a:t>
          </a:r>
        </a:p>
      </dgm:t>
    </dgm:pt>
    <dgm:pt modelId="{A0897254-67E7-476B-82C1-9FE630C228E3}" type="parTrans" cxnId="{B6D24742-8480-4C69-B547-23A8A0390DAD}">
      <dgm:prSet/>
      <dgm:spPr/>
      <dgm:t>
        <a:bodyPr/>
        <a:lstStyle/>
        <a:p>
          <a:endParaRPr lang="en-US"/>
        </a:p>
      </dgm:t>
    </dgm:pt>
    <dgm:pt modelId="{AC5AC37D-6C13-4E82-B450-10C6A1D356F5}" type="sibTrans" cxnId="{B6D24742-8480-4C69-B547-23A8A0390DAD}">
      <dgm:prSet/>
      <dgm:spPr/>
      <dgm:t>
        <a:bodyPr/>
        <a:lstStyle/>
        <a:p>
          <a:endParaRPr lang="en-US"/>
        </a:p>
      </dgm:t>
    </dgm:pt>
    <dgm:pt modelId="{604762C8-D752-4FC8-BC76-62588E62567D}">
      <dgm:prSet/>
      <dgm:spPr>
        <a:ln>
          <a:solidFill>
            <a:schemeClr val="accent2"/>
          </a:solidFill>
        </a:ln>
      </dgm:spPr>
      <dgm:t>
        <a:bodyPr/>
        <a:lstStyle/>
        <a:p>
          <a:r>
            <a:rPr lang="en-US" dirty="0" smtClean="0"/>
            <a:t>Implement Swagger 2.0 support </a:t>
          </a:r>
        </a:p>
      </dgm:t>
    </dgm:pt>
    <dgm:pt modelId="{362B966A-39FB-433C-866C-88436E1DC7D5}" type="parTrans" cxnId="{78624FFA-3FBB-4335-A053-E2BA3E23EA15}">
      <dgm:prSet/>
      <dgm:spPr/>
      <dgm:t>
        <a:bodyPr/>
        <a:lstStyle/>
        <a:p>
          <a:endParaRPr lang="en-US"/>
        </a:p>
      </dgm:t>
    </dgm:pt>
    <dgm:pt modelId="{FECA47ED-3AFB-4295-B87F-ACD4CA516DE3}" type="sibTrans" cxnId="{78624FFA-3FBB-4335-A053-E2BA3E23EA15}">
      <dgm:prSet/>
      <dgm:spPr/>
      <dgm:t>
        <a:bodyPr/>
        <a:lstStyle/>
        <a:p>
          <a:endParaRPr lang="en-US"/>
        </a:p>
      </dgm:t>
    </dgm:pt>
    <dgm:pt modelId="{CD7C3887-698B-4CBC-894F-742FE346A2F3}">
      <dgm:prSet/>
      <dgm:spPr>
        <a:ln>
          <a:solidFill>
            <a:schemeClr val="accent2"/>
          </a:solidFill>
        </a:ln>
      </dgm:spPr>
      <dgm:t>
        <a:bodyPr/>
        <a:lstStyle/>
        <a:p>
          <a:r>
            <a:rPr lang="en-US" dirty="0" smtClean="0"/>
            <a:t>Add Swagger 2.0 support to </a:t>
          </a:r>
          <a:r>
            <a:rPr lang="en-US" dirty="0" err="1" smtClean="0"/>
            <a:t>Smartdocs</a:t>
          </a:r>
          <a:endParaRPr lang="en-US" dirty="0" smtClean="0"/>
        </a:p>
      </dgm:t>
    </dgm:pt>
    <dgm:pt modelId="{CEA9DF46-BE83-43A2-A098-28ED80AAED6F}" type="parTrans" cxnId="{CA691312-A34D-4F15-9363-8AC3FF097994}">
      <dgm:prSet/>
      <dgm:spPr/>
      <dgm:t>
        <a:bodyPr/>
        <a:lstStyle/>
        <a:p>
          <a:endParaRPr lang="en-US"/>
        </a:p>
      </dgm:t>
    </dgm:pt>
    <dgm:pt modelId="{54138D84-E695-4853-95BC-31818C76B405}" type="sibTrans" cxnId="{CA691312-A34D-4F15-9363-8AC3FF097994}">
      <dgm:prSet/>
      <dgm:spPr/>
      <dgm:t>
        <a:bodyPr/>
        <a:lstStyle/>
        <a:p>
          <a:endParaRPr lang="en-US"/>
        </a:p>
      </dgm:t>
    </dgm:pt>
    <dgm:pt modelId="{C87ADCE4-90B7-403C-A0AA-26423D98A0CA}">
      <dgm:prSet/>
      <dgm:spPr>
        <a:ln>
          <a:solidFill>
            <a:schemeClr val="accent2"/>
          </a:solidFill>
        </a:ln>
      </dgm:spPr>
      <dgm:t>
        <a:bodyPr/>
        <a:lstStyle/>
        <a:p>
          <a:r>
            <a:rPr lang="en-US" dirty="0" smtClean="0"/>
            <a:t>Card Services</a:t>
          </a:r>
        </a:p>
      </dgm:t>
    </dgm:pt>
    <dgm:pt modelId="{532ED512-87FC-4381-A3FB-3E877EEB5EF8}" type="parTrans" cxnId="{5008B907-5C8E-4C61-A3F5-E4F0C5C03A38}">
      <dgm:prSet/>
      <dgm:spPr/>
      <dgm:t>
        <a:bodyPr/>
        <a:lstStyle/>
        <a:p>
          <a:endParaRPr lang="en-US"/>
        </a:p>
      </dgm:t>
    </dgm:pt>
    <dgm:pt modelId="{E9B2AEEB-4F00-4AB2-B1A0-76F86E199E7D}" type="sibTrans" cxnId="{5008B907-5C8E-4C61-A3F5-E4F0C5C03A38}">
      <dgm:prSet/>
      <dgm:spPr/>
      <dgm:t>
        <a:bodyPr/>
        <a:lstStyle/>
        <a:p>
          <a:endParaRPr lang="en-US"/>
        </a:p>
      </dgm:t>
    </dgm:pt>
    <dgm:pt modelId="{26755A3D-6A17-42C7-8450-90A2A8254869}">
      <dgm:prSet/>
      <dgm:spPr>
        <a:ln>
          <a:solidFill>
            <a:schemeClr val="accent2"/>
          </a:solidFill>
        </a:ln>
      </dgm:spPr>
      <dgm:t>
        <a:bodyPr/>
        <a:lstStyle/>
        <a:p>
          <a:r>
            <a:rPr lang="en-US" dirty="0" smtClean="0"/>
            <a:t>Expose card service API </a:t>
          </a:r>
        </a:p>
      </dgm:t>
    </dgm:pt>
    <dgm:pt modelId="{0DC6C549-CEE4-4A63-8DCA-E91F5E7B0CDE}" type="parTrans" cxnId="{100F749D-D92D-4F3D-B350-68B3FE8A7013}">
      <dgm:prSet/>
      <dgm:spPr/>
      <dgm:t>
        <a:bodyPr/>
        <a:lstStyle/>
        <a:p>
          <a:endParaRPr lang="en-US"/>
        </a:p>
      </dgm:t>
    </dgm:pt>
    <dgm:pt modelId="{803CB090-23EF-43DA-BDD7-C6AD1C4F431C}" type="sibTrans" cxnId="{100F749D-D92D-4F3D-B350-68B3FE8A7013}">
      <dgm:prSet/>
      <dgm:spPr/>
      <dgm:t>
        <a:bodyPr/>
        <a:lstStyle/>
        <a:p>
          <a:endParaRPr lang="en-US"/>
        </a:p>
      </dgm:t>
    </dgm:pt>
    <dgm:pt modelId="{E967A8D8-5690-4246-A476-5E328724A776}">
      <dgm:prSet/>
      <dgm:spPr>
        <a:ln>
          <a:solidFill>
            <a:schemeClr val="accent2"/>
          </a:solidFill>
        </a:ln>
      </dgm:spPr>
      <dgm:t>
        <a:bodyPr/>
        <a:lstStyle/>
        <a:p>
          <a:r>
            <a:rPr lang="en-US" dirty="0" smtClean="0"/>
            <a:t>Supports </a:t>
          </a:r>
          <a:r>
            <a:rPr lang="en-US" dirty="0" err="1" smtClean="0"/>
            <a:t>CapitalOne</a:t>
          </a:r>
          <a:r>
            <a:rPr lang="en-US" dirty="0" smtClean="0"/>
            <a:t> opportunity </a:t>
          </a:r>
        </a:p>
      </dgm:t>
    </dgm:pt>
    <dgm:pt modelId="{082EBAF9-7920-4DC3-9D28-B9503237A163}" type="parTrans" cxnId="{AEC85A33-A772-4551-AEA4-168FBAABBD03}">
      <dgm:prSet/>
      <dgm:spPr/>
      <dgm:t>
        <a:bodyPr/>
        <a:lstStyle/>
        <a:p>
          <a:endParaRPr lang="en-US"/>
        </a:p>
      </dgm:t>
    </dgm:pt>
    <dgm:pt modelId="{98C2B983-B8B4-4B9E-BC9A-5D5CCAF2ADF4}" type="sibTrans" cxnId="{AEC85A33-A772-4551-AEA4-168FBAABBD03}">
      <dgm:prSet/>
      <dgm:spPr/>
      <dgm:t>
        <a:bodyPr/>
        <a:lstStyle/>
        <a:p>
          <a:endParaRPr lang="en-US"/>
        </a:p>
      </dgm:t>
    </dgm:pt>
    <dgm:pt modelId="{D5AE3E71-F82E-43E3-86A4-F624734F67CD}">
      <dgm:prSet/>
      <dgm:spPr>
        <a:ln>
          <a:solidFill>
            <a:schemeClr val="accent2"/>
          </a:solidFill>
        </a:ln>
      </dgm:spPr>
      <dgm:t>
        <a:bodyPr/>
        <a:lstStyle/>
        <a:p>
          <a:r>
            <a:rPr lang="en-US" dirty="0" smtClean="0"/>
            <a:t>Transaction Reporting API</a:t>
          </a:r>
        </a:p>
      </dgm:t>
    </dgm:pt>
    <dgm:pt modelId="{436AD5AF-6DF0-4CA6-994C-47B5BE53DC62}" type="parTrans" cxnId="{C422F4F8-0D15-4435-80C8-B2DBC45F87F8}">
      <dgm:prSet/>
      <dgm:spPr/>
      <dgm:t>
        <a:bodyPr/>
        <a:lstStyle/>
        <a:p>
          <a:endParaRPr lang="en-US"/>
        </a:p>
      </dgm:t>
    </dgm:pt>
    <dgm:pt modelId="{FEC25EC1-82F6-4445-8660-860213EB798F}" type="sibTrans" cxnId="{C422F4F8-0D15-4435-80C8-B2DBC45F87F8}">
      <dgm:prSet/>
      <dgm:spPr/>
      <dgm:t>
        <a:bodyPr/>
        <a:lstStyle/>
        <a:p>
          <a:endParaRPr lang="en-US"/>
        </a:p>
      </dgm:t>
    </dgm:pt>
    <dgm:pt modelId="{41CEBF74-A6AA-4C64-8FE4-3B6F89E3DF5D}">
      <dgm:prSet/>
      <dgm:spPr>
        <a:ln>
          <a:solidFill>
            <a:schemeClr val="accent2"/>
          </a:solidFill>
        </a:ln>
      </dgm:spPr>
      <dgm:t>
        <a:bodyPr/>
        <a:lstStyle/>
        <a:p>
          <a:r>
            <a:rPr lang="en-US" dirty="0" smtClean="0"/>
            <a:t>Expose reporting API to developers who would like to embed in their applications. </a:t>
          </a:r>
          <a:r>
            <a:rPr lang="en-US" dirty="0" err="1" smtClean="0"/>
            <a:t>Payfacs</a:t>
          </a:r>
          <a:r>
            <a:rPr lang="en-US" dirty="0" smtClean="0"/>
            <a:t> are good example</a:t>
          </a:r>
        </a:p>
      </dgm:t>
    </dgm:pt>
    <dgm:pt modelId="{650FC5A9-667D-4860-9D03-0C267577514B}" type="parTrans" cxnId="{EA6EAD3D-150A-41E7-A35B-ECA294B0F83C}">
      <dgm:prSet/>
      <dgm:spPr/>
      <dgm:t>
        <a:bodyPr/>
        <a:lstStyle/>
        <a:p>
          <a:endParaRPr lang="en-US"/>
        </a:p>
      </dgm:t>
    </dgm:pt>
    <dgm:pt modelId="{B823DCA0-A989-47C3-8F31-5C95CACDD911}" type="sibTrans" cxnId="{EA6EAD3D-150A-41E7-A35B-ECA294B0F83C}">
      <dgm:prSet/>
      <dgm:spPr/>
      <dgm:t>
        <a:bodyPr/>
        <a:lstStyle/>
        <a:p>
          <a:endParaRPr lang="en-US"/>
        </a:p>
      </dgm:t>
    </dgm:pt>
    <dgm:pt modelId="{9F47BE5D-7876-4AFC-9E2D-C871C00A067C}">
      <dgm:prSet/>
      <dgm:spPr>
        <a:ln>
          <a:solidFill>
            <a:schemeClr val="accent2"/>
          </a:solidFill>
        </a:ln>
      </dgm:spPr>
      <dgm:t>
        <a:bodyPr/>
        <a:lstStyle/>
        <a:p>
          <a:r>
            <a:rPr lang="en-US" dirty="0" smtClean="0"/>
            <a:t>PWS Sandbox</a:t>
          </a:r>
        </a:p>
      </dgm:t>
    </dgm:pt>
    <dgm:pt modelId="{44714F0A-6CBF-4C0F-8889-EA84DD4B7CB7}" type="parTrans" cxnId="{CE612B16-4B3E-4480-9A90-0F395FC1D86B}">
      <dgm:prSet/>
      <dgm:spPr/>
      <dgm:t>
        <a:bodyPr/>
        <a:lstStyle/>
        <a:p>
          <a:endParaRPr lang="en-US"/>
        </a:p>
      </dgm:t>
    </dgm:pt>
    <dgm:pt modelId="{2460A748-B3E4-4D1D-ACCF-1309B0710990}" type="sibTrans" cxnId="{CE612B16-4B3E-4480-9A90-0F395FC1D86B}">
      <dgm:prSet/>
      <dgm:spPr/>
      <dgm:t>
        <a:bodyPr/>
        <a:lstStyle/>
        <a:p>
          <a:endParaRPr lang="en-US"/>
        </a:p>
      </dgm:t>
    </dgm:pt>
    <dgm:pt modelId="{01FF6E0C-3707-49FC-9F64-A33FE40E4CB5}">
      <dgm:prSet/>
      <dgm:spPr>
        <a:ln>
          <a:solidFill>
            <a:schemeClr val="accent2"/>
          </a:solidFill>
        </a:ln>
      </dgm:spPr>
      <dgm:t>
        <a:bodyPr/>
        <a:lstStyle/>
        <a:p>
          <a:r>
            <a:rPr lang="en-US" dirty="0" smtClean="0"/>
            <a:t>Implement PWS Sandbox capabilities within Developer Ecosystem.</a:t>
          </a:r>
        </a:p>
      </dgm:t>
    </dgm:pt>
    <dgm:pt modelId="{EC869DA2-59C2-4200-AE29-F6EECEA85F78}" type="parTrans" cxnId="{7E383AE2-0F58-4C71-BAAC-9626DD51DA42}">
      <dgm:prSet/>
      <dgm:spPr/>
      <dgm:t>
        <a:bodyPr/>
        <a:lstStyle/>
        <a:p>
          <a:endParaRPr lang="en-US"/>
        </a:p>
      </dgm:t>
    </dgm:pt>
    <dgm:pt modelId="{47206576-9F55-4935-8E55-20BBD6A3FA8E}" type="sibTrans" cxnId="{7E383AE2-0F58-4C71-BAAC-9626DD51DA42}">
      <dgm:prSet/>
      <dgm:spPr/>
      <dgm:t>
        <a:bodyPr/>
        <a:lstStyle/>
        <a:p>
          <a:endParaRPr lang="en-US"/>
        </a:p>
      </dgm:t>
    </dgm:pt>
    <dgm:pt modelId="{A52FEA2D-61FD-468C-9DDC-C29A5E622823}">
      <dgm:prSet/>
      <dgm:spPr>
        <a:ln>
          <a:solidFill>
            <a:schemeClr val="accent2"/>
          </a:solidFill>
        </a:ln>
      </dgm:spPr>
      <dgm:t>
        <a:bodyPr/>
        <a:lstStyle/>
        <a:p>
          <a:r>
            <a:rPr lang="en-US" dirty="0" smtClean="0"/>
            <a:t>Eliminate need to submit transactions to test host environment. </a:t>
          </a:r>
        </a:p>
      </dgm:t>
    </dgm:pt>
    <dgm:pt modelId="{578FE9A7-1387-41A2-9B00-59E381A9BF91}" type="parTrans" cxnId="{458407F3-ED1E-454B-8AA9-96F2E26D6412}">
      <dgm:prSet/>
      <dgm:spPr/>
      <dgm:t>
        <a:bodyPr/>
        <a:lstStyle/>
        <a:p>
          <a:endParaRPr lang="en-US"/>
        </a:p>
      </dgm:t>
    </dgm:pt>
    <dgm:pt modelId="{F88663A2-7DE9-4E34-8208-77BE59B9F8DE}" type="sibTrans" cxnId="{458407F3-ED1E-454B-8AA9-96F2E26D6412}">
      <dgm:prSet/>
      <dgm:spPr/>
      <dgm:t>
        <a:bodyPr/>
        <a:lstStyle/>
        <a:p>
          <a:endParaRPr lang="en-US"/>
        </a:p>
      </dgm:t>
    </dgm:pt>
    <dgm:pt modelId="{CD7EDEA1-753F-48ED-8DF7-50019DDABCD4}">
      <dgm:prSet/>
      <dgm:spPr>
        <a:ln>
          <a:solidFill>
            <a:schemeClr val="accent2"/>
          </a:solidFill>
        </a:ln>
      </dgm:spPr>
      <dgm:t>
        <a:bodyPr/>
        <a:lstStyle/>
        <a:p>
          <a:r>
            <a:rPr lang="en-US" dirty="0" smtClean="0"/>
            <a:t>PWS EMV</a:t>
          </a:r>
        </a:p>
      </dgm:t>
    </dgm:pt>
    <dgm:pt modelId="{0CDA5B2E-2DA6-4B97-90E6-0FF06B0C6E32}" type="parTrans" cxnId="{46DBDC79-62D3-4F57-B0B8-7341D41EEB69}">
      <dgm:prSet/>
      <dgm:spPr/>
      <dgm:t>
        <a:bodyPr/>
        <a:lstStyle/>
        <a:p>
          <a:endParaRPr lang="en-US"/>
        </a:p>
      </dgm:t>
    </dgm:pt>
    <dgm:pt modelId="{DC5D25CD-6A7B-49FC-AD10-94A058A316D2}" type="sibTrans" cxnId="{46DBDC79-62D3-4F57-B0B8-7341D41EEB69}">
      <dgm:prSet/>
      <dgm:spPr/>
      <dgm:t>
        <a:bodyPr/>
        <a:lstStyle/>
        <a:p>
          <a:endParaRPr lang="en-US"/>
        </a:p>
      </dgm:t>
    </dgm:pt>
    <dgm:pt modelId="{62EEE3C9-AEC0-4945-A2AF-CDEC2BE05AF3}">
      <dgm:prSet/>
      <dgm:spPr>
        <a:ln>
          <a:solidFill>
            <a:schemeClr val="accent2"/>
          </a:solidFill>
        </a:ln>
      </dgm:spPr>
      <dgm:t>
        <a:bodyPr/>
        <a:lstStyle/>
        <a:p>
          <a:r>
            <a:rPr lang="en-US" dirty="0" smtClean="0"/>
            <a:t>Expose EMV support for PWS</a:t>
          </a:r>
        </a:p>
      </dgm:t>
    </dgm:pt>
    <dgm:pt modelId="{74D134BC-FA12-4A6E-B49F-6714818AD968}" type="parTrans" cxnId="{C5F594B2-0591-4145-BCA8-8BF32F6BBC09}">
      <dgm:prSet/>
      <dgm:spPr/>
      <dgm:t>
        <a:bodyPr/>
        <a:lstStyle/>
        <a:p>
          <a:endParaRPr lang="en-US"/>
        </a:p>
      </dgm:t>
    </dgm:pt>
    <dgm:pt modelId="{2F35EBD8-442E-4979-A472-0ECF5D1E6E30}" type="sibTrans" cxnId="{C5F594B2-0591-4145-BCA8-8BF32F6BBC09}">
      <dgm:prSet/>
      <dgm:spPr/>
      <dgm:t>
        <a:bodyPr/>
        <a:lstStyle/>
        <a:p>
          <a:endParaRPr lang="en-US"/>
        </a:p>
      </dgm:t>
    </dgm:pt>
    <dgm:pt modelId="{01E7FD8B-E5C1-423A-B00C-C304CA132A6A}">
      <dgm:prSet/>
      <dgm:spPr>
        <a:ln>
          <a:solidFill>
            <a:schemeClr val="accent2"/>
          </a:solidFill>
        </a:ln>
      </dgm:spPr>
      <dgm:t>
        <a:bodyPr/>
        <a:lstStyle/>
        <a:p>
          <a:r>
            <a:rPr lang="en-US" dirty="0" smtClean="0"/>
            <a:t>Dependent upon EMV readiness in PWS</a:t>
          </a:r>
        </a:p>
      </dgm:t>
    </dgm:pt>
    <dgm:pt modelId="{EC9060F8-3FA4-4BE1-B9E5-0B9DCAF811F1}" type="parTrans" cxnId="{364743AA-21A7-41B5-BE5B-1BAFD9D0E7E2}">
      <dgm:prSet/>
      <dgm:spPr/>
      <dgm:t>
        <a:bodyPr/>
        <a:lstStyle/>
        <a:p>
          <a:endParaRPr lang="en-US"/>
        </a:p>
      </dgm:t>
    </dgm:pt>
    <dgm:pt modelId="{B0BE0BBE-880F-4FAB-AB0F-07E4AABF95EE}" type="sibTrans" cxnId="{364743AA-21A7-41B5-BE5B-1BAFD9D0E7E2}">
      <dgm:prSet/>
      <dgm:spPr/>
      <dgm:t>
        <a:bodyPr/>
        <a:lstStyle/>
        <a:p>
          <a:endParaRPr lang="en-US"/>
        </a:p>
      </dgm:t>
    </dgm:pt>
    <dgm:pt modelId="{BE978476-A2B0-41F8-AD1C-715C7EB03B2F}">
      <dgm:prSet/>
      <dgm:spPr>
        <a:ln>
          <a:solidFill>
            <a:schemeClr val="accent2"/>
          </a:solidFill>
        </a:ln>
      </dgm:spPr>
      <dgm:t>
        <a:bodyPr/>
        <a:lstStyle/>
        <a:p>
          <a:endParaRPr lang="en-US" dirty="0" smtClean="0"/>
        </a:p>
        <a:p>
          <a:r>
            <a:rPr lang="en-US" dirty="0" smtClean="0"/>
            <a:t>Live Chat Support</a:t>
          </a:r>
        </a:p>
      </dgm:t>
    </dgm:pt>
    <dgm:pt modelId="{3C99321F-9ACB-4DDE-8BAE-0F39E5C5DC1F}" type="parTrans" cxnId="{07F8A36E-A99B-4F6E-8D16-D1D4E6E9BCA6}">
      <dgm:prSet/>
      <dgm:spPr/>
      <dgm:t>
        <a:bodyPr/>
        <a:lstStyle/>
        <a:p>
          <a:endParaRPr lang="en-US"/>
        </a:p>
      </dgm:t>
    </dgm:pt>
    <dgm:pt modelId="{B1DCD422-88CD-453A-87B9-A490E779B9EF}" type="sibTrans" cxnId="{07F8A36E-A99B-4F6E-8D16-D1D4E6E9BCA6}">
      <dgm:prSet/>
      <dgm:spPr/>
      <dgm:t>
        <a:bodyPr/>
        <a:lstStyle/>
        <a:p>
          <a:endParaRPr lang="en-US"/>
        </a:p>
      </dgm:t>
    </dgm:pt>
    <dgm:pt modelId="{BEE7E4A6-C36A-4046-812F-580530B0DDC1}">
      <dgm:prSet/>
      <dgm:spPr>
        <a:ln>
          <a:solidFill>
            <a:schemeClr val="accent2"/>
          </a:solidFill>
        </a:ln>
      </dgm:spPr>
      <dgm:t>
        <a:bodyPr/>
        <a:lstStyle/>
        <a:p>
          <a:endParaRPr lang="en-US" dirty="0" smtClean="0"/>
        </a:p>
        <a:p>
          <a:r>
            <a:rPr lang="en-US" dirty="0" smtClean="0"/>
            <a:t>Salesforce.com</a:t>
          </a:r>
          <a:endParaRPr lang="en-US" dirty="0"/>
        </a:p>
      </dgm:t>
    </dgm:pt>
    <dgm:pt modelId="{E8B176C2-13D8-4D2E-A7AA-CE21CF799EC7}" type="parTrans" cxnId="{53291EE3-E87A-484F-A09B-671A29124E8C}">
      <dgm:prSet/>
      <dgm:spPr/>
      <dgm:t>
        <a:bodyPr/>
        <a:lstStyle/>
        <a:p>
          <a:endParaRPr lang="en-US"/>
        </a:p>
      </dgm:t>
    </dgm:pt>
    <dgm:pt modelId="{1F1B5A78-E64A-4665-9592-0AF66426E090}" type="sibTrans" cxnId="{53291EE3-E87A-484F-A09B-671A29124E8C}">
      <dgm:prSet/>
      <dgm:spPr/>
      <dgm:t>
        <a:bodyPr/>
        <a:lstStyle/>
        <a:p>
          <a:endParaRPr lang="en-US"/>
        </a:p>
      </dgm:t>
    </dgm:pt>
    <dgm:pt modelId="{BE643E9A-F1EA-46E4-A2F0-0E40D0D3563D}">
      <dgm:prSet/>
      <dgm:spPr>
        <a:ln>
          <a:solidFill>
            <a:schemeClr val="accent2"/>
          </a:solidFill>
        </a:ln>
      </dgm:spPr>
      <dgm:t>
        <a:bodyPr/>
        <a:lstStyle/>
        <a:p>
          <a:r>
            <a:rPr lang="en-US" dirty="0" smtClean="0"/>
            <a:t>Portal will expose APIs to allow certified developers to provide auto underwriting and activation of PWS merchants</a:t>
          </a:r>
        </a:p>
      </dgm:t>
    </dgm:pt>
    <dgm:pt modelId="{26588B28-3E55-4C7F-91CA-3456B0156B3A}" type="parTrans" cxnId="{E4A920F9-D7DF-4FC3-B1F3-97C02A5C4426}">
      <dgm:prSet/>
      <dgm:spPr/>
      <dgm:t>
        <a:bodyPr/>
        <a:lstStyle/>
        <a:p>
          <a:endParaRPr lang="en-US"/>
        </a:p>
      </dgm:t>
    </dgm:pt>
    <dgm:pt modelId="{7A04BD46-7DA3-40B8-8078-FC5795005917}" type="sibTrans" cxnId="{E4A920F9-D7DF-4FC3-B1F3-97C02A5C4426}">
      <dgm:prSet/>
      <dgm:spPr/>
      <dgm:t>
        <a:bodyPr/>
        <a:lstStyle/>
        <a:p>
          <a:endParaRPr lang="en-US"/>
        </a:p>
      </dgm:t>
    </dgm:pt>
    <dgm:pt modelId="{FBA81FDA-EC4A-4B5B-BC8E-D71A93990FAF}">
      <dgm:prSet/>
      <dgm:spPr>
        <a:ln>
          <a:solidFill>
            <a:schemeClr val="accent2"/>
          </a:solidFill>
        </a:ln>
      </dgm:spPr>
      <dgm:t>
        <a:bodyPr/>
        <a:lstStyle/>
        <a:p>
          <a:r>
            <a:rPr lang="en-US" dirty="0" smtClean="0"/>
            <a:t>Cert Analyst support of developer</a:t>
          </a:r>
        </a:p>
      </dgm:t>
    </dgm:pt>
    <dgm:pt modelId="{369F60FF-8C5E-4F0F-A269-30B313D22D3F}" type="parTrans" cxnId="{6D815D31-8CCC-4EA7-A639-67B2AAB9DACD}">
      <dgm:prSet/>
      <dgm:spPr/>
      <dgm:t>
        <a:bodyPr/>
        <a:lstStyle/>
        <a:p>
          <a:endParaRPr lang="en-US"/>
        </a:p>
      </dgm:t>
    </dgm:pt>
    <dgm:pt modelId="{E6A04D8D-C83C-46D3-B7AF-5AEFA0071B04}" type="sibTrans" cxnId="{6D815D31-8CCC-4EA7-A639-67B2AAB9DACD}">
      <dgm:prSet/>
      <dgm:spPr/>
      <dgm:t>
        <a:bodyPr/>
        <a:lstStyle/>
        <a:p>
          <a:endParaRPr lang="en-US"/>
        </a:p>
      </dgm:t>
    </dgm:pt>
    <dgm:pt modelId="{979797D2-C8E5-4586-9EA1-C706FD59747E}">
      <dgm:prSet/>
      <dgm:spPr>
        <a:ln>
          <a:solidFill>
            <a:schemeClr val="accent2"/>
          </a:solidFill>
        </a:ln>
      </dgm:spPr>
      <dgm:t>
        <a:bodyPr/>
        <a:lstStyle/>
        <a:p>
          <a:r>
            <a:rPr lang="en-US" dirty="0" smtClean="0"/>
            <a:t>Automate lead creation</a:t>
          </a:r>
          <a:endParaRPr lang="en-US" dirty="0"/>
        </a:p>
      </dgm:t>
    </dgm:pt>
    <dgm:pt modelId="{758C3541-7CC5-4CEB-9DA5-E430CD7E5AAF}" type="parTrans" cxnId="{C4632A46-F07B-441A-A048-24EF7DE290DD}">
      <dgm:prSet/>
      <dgm:spPr/>
      <dgm:t>
        <a:bodyPr/>
        <a:lstStyle/>
        <a:p>
          <a:endParaRPr lang="en-US"/>
        </a:p>
      </dgm:t>
    </dgm:pt>
    <dgm:pt modelId="{F684EA1C-8F49-4EFA-85E1-B5B46D8E3723}" type="sibTrans" cxnId="{C4632A46-F07B-441A-A048-24EF7DE290DD}">
      <dgm:prSet/>
      <dgm:spPr/>
      <dgm:t>
        <a:bodyPr/>
        <a:lstStyle/>
        <a:p>
          <a:endParaRPr lang="en-US"/>
        </a:p>
      </dgm:t>
    </dgm:pt>
    <dgm:pt modelId="{050537BC-ADE5-445E-9D56-6BF695115DFF}">
      <dgm:prSet/>
      <dgm:spPr>
        <a:ln>
          <a:solidFill>
            <a:schemeClr val="accent2"/>
          </a:solidFill>
        </a:ln>
      </dgm:spPr>
      <dgm:t>
        <a:bodyPr/>
        <a:lstStyle/>
        <a:p>
          <a:r>
            <a:rPr lang="en-US" dirty="0" smtClean="0"/>
            <a:t>Notification of certification progress</a:t>
          </a:r>
          <a:endParaRPr lang="en-US" dirty="0"/>
        </a:p>
      </dgm:t>
    </dgm:pt>
    <dgm:pt modelId="{7824AEFB-4F4A-4845-AD80-9F1B55E01094}" type="parTrans" cxnId="{9881974C-8660-48F5-851F-5C0C7D19987E}">
      <dgm:prSet/>
      <dgm:spPr/>
      <dgm:t>
        <a:bodyPr/>
        <a:lstStyle/>
        <a:p>
          <a:endParaRPr lang="en-US"/>
        </a:p>
      </dgm:t>
    </dgm:pt>
    <dgm:pt modelId="{44004ED5-DA42-46B5-BCB6-E6922537E4AC}" type="sibTrans" cxnId="{9881974C-8660-48F5-851F-5C0C7D19987E}">
      <dgm:prSet/>
      <dgm:spPr/>
      <dgm:t>
        <a:bodyPr/>
        <a:lstStyle/>
        <a:p>
          <a:endParaRPr lang="en-US"/>
        </a:p>
      </dgm:t>
    </dgm:pt>
    <dgm:pt modelId="{4DA6A36A-9419-46AC-9FF1-C03D94BCDDE9}" type="pres">
      <dgm:prSet presAssocID="{0A62582A-A499-4990-9833-622D1303502A}" presName="Name0" presStyleCnt="0">
        <dgm:presLayoutVars>
          <dgm:dir/>
          <dgm:resizeHandles val="exact"/>
        </dgm:presLayoutVars>
      </dgm:prSet>
      <dgm:spPr/>
      <dgm:t>
        <a:bodyPr/>
        <a:lstStyle/>
        <a:p>
          <a:endParaRPr lang="en-US"/>
        </a:p>
      </dgm:t>
    </dgm:pt>
    <dgm:pt modelId="{A39D1E4C-A5B3-4BB5-82B1-5D0D9997543B}" type="pres">
      <dgm:prSet presAssocID="{D1889E04-5FFF-466C-B148-8EA5734CEF26}" presName="composite" presStyleCnt="0"/>
      <dgm:spPr/>
      <dgm:t>
        <a:bodyPr/>
        <a:lstStyle/>
        <a:p>
          <a:endParaRPr lang="en-US"/>
        </a:p>
      </dgm:t>
    </dgm:pt>
    <dgm:pt modelId="{D3DEB6A3-4198-4215-94E4-425D703D0BF9}" type="pres">
      <dgm:prSet presAssocID="{D1889E04-5FFF-466C-B148-8EA5734CEF26}" presName="rect1" presStyleLbl="trAlignAcc1" presStyleIdx="0" presStyleCnt="8">
        <dgm:presLayoutVars>
          <dgm:bulletEnabled val="1"/>
        </dgm:presLayoutVars>
      </dgm:prSet>
      <dgm:spPr/>
      <dgm:t>
        <a:bodyPr/>
        <a:lstStyle/>
        <a:p>
          <a:endParaRPr lang="en-US"/>
        </a:p>
      </dgm:t>
    </dgm:pt>
    <dgm:pt modelId="{7C2A8EC4-8DA8-496E-BFC5-2DBB0A7CDE35}" type="pres">
      <dgm:prSet presAssocID="{D1889E04-5FFF-466C-B148-8EA5734CEF26}" presName="rect2" presStyleLbl="fgImgPlace1" presStyleIdx="0" presStyleCnt="8"/>
      <dgm:spPr>
        <a:blipFill rotWithShape="1">
          <a:blip xmlns:r="http://schemas.openxmlformats.org/officeDocument/2006/relationships" r:embed="rId1"/>
          <a:stretch>
            <a:fillRect/>
          </a:stretch>
        </a:blipFill>
      </dgm:spPr>
      <dgm:t>
        <a:bodyPr/>
        <a:lstStyle/>
        <a:p>
          <a:endParaRPr lang="en-US"/>
        </a:p>
      </dgm:t>
    </dgm:pt>
    <dgm:pt modelId="{A74DC30D-176F-4925-9224-12996A171132}" type="pres">
      <dgm:prSet presAssocID="{6C02FC5A-00B7-4F0D-A6DD-6661BE0E93EA}" presName="sibTrans" presStyleCnt="0"/>
      <dgm:spPr/>
      <dgm:t>
        <a:bodyPr/>
        <a:lstStyle/>
        <a:p>
          <a:endParaRPr lang="en-US"/>
        </a:p>
      </dgm:t>
    </dgm:pt>
    <dgm:pt modelId="{97D283EC-6809-4590-A116-60F37DCDB69C}" type="pres">
      <dgm:prSet presAssocID="{604762C8-D752-4FC8-BC76-62588E62567D}" presName="composite" presStyleCnt="0"/>
      <dgm:spPr/>
      <dgm:t>
        <a:bodyPr/>
        <a:lstStyle/>
        <a:p>
          <a:endParaRPr lang="en-US"/>
        </a:p>
      </dgm:t>
    </dgm:pt>
    <dgm:pt modelId="{9C611BC7-7AF2-49D4-9809-BBBCC32338AE}" type="pres">
      <dgm:prSet presAssocID="{604762C8-D752-4FC8-BC76-62588E62567D}" presName="rect1" presStyleLbl="trAlignAcc1" presStyleIdx="1" presStyleCnt="8">
        <dgm:presLayoutVars>
          <dgm:bulletEnabled val="1"/>
        </dgm:presLayoutVars>
      </dgm:prSet>
      <dgm:spPr/>
      <dgm:t>
        <a:bodyPr/>
        <a:lstStyle/>
        <a:p>
          <a:endParaRPr lang="en-US"/>
        </a:p>
      </dgm:t>
    </dgm:pt>
    <dgm:pt modelId="{C04180B4-8A8F-4EDD-ADE8-0912D9EB8082}" type="pres">
      <dgm:prSet presAssocID="{604762C8-D752-4FC8-BC76-62588E62567D}" presName="rect2" presStyleLbl="fgImgPlace1" presStyleIdx="1" presStyleCnt="8"/>
      <dgm:spPr>
        <a:blipFill rotWithShape="1">
          <a:blip xmlns:r="http://schemas.openxmlformats.org/officeDocument/2006/relationships" r:embed="rId2"/>
          <a:stretch>
            <a:fillRect/>
          </a:stretch>
        </a:blipFill>
      </dgm:spPr>
      <dgm:t>
        <a:bodyPr/>
        <a:lstStyle/>
        <a:p>
          <a:endParaRPr lang="en-US"/>
        </a:p>
      </dgm:t>
    </dgm:pt>
    <dgm:pt modelId="{95F4178B-FD4D-48EF-9DC5-D489B67DD6A3}" type="pres">
      <dgm:prSet presAssocID="{FECA47ED-3AFB-4295-B87F-ACD4CA516DE3}" presName="sibTrans" presStyleCnt="0"/>
      <dgm:spPr/>
      <dgm:t>
        <a:bodyPr/>
        <a:lstStyle/>
        <a:p>
          <a:endParaRPr lang="en-US"/>
        </a:p>
      </dgm:t>
    </dgm:pt>
    <dgm:pt modelId="{96042042-48A2-48D8-92FF-E914B4617C62}" type="pres">
      <dgm:prSet presAssocID="{C87ADCE4-90B7-403C-A0AA-26423D98A0CA}" presName="composite" presStyleCnt="0"/>
      <dgm:spPr/>
      <dgm:t>
        <a:bodyPr/>
        <a:lstStyle/>
        <a:p>
          <a:endParaRPr lang="en-US"/>
        </a:p>
      </dgm:t>
    </dgm:pt>
    <dgm:pt modelId="{BC6026EE-EB6E-4E85-94A8-1EC80A365332}" type="pres">
      <dgm:prSet presAssocID="{C87ADCE4-90B7-403C-A0AA-26423D98A0CA}" presName="rect1" presStyleLbl="trAlignAcc1" presStyleIdx="2" presStyleCnt="8">
        <dgm:presLayoutVars>
          <dgm:bulletEnabled val="1"/>
        </dgm:presLayoutVars>
      </dgm:prSet>
      <dgm:spPr/>
      <dgm:t>
        <a:bodyPr/>
        <a:lstStyle/>
        <a:p>
          <a:endParaRPr lang="en-US"/>
        </a:p>
      </dgm:t>
    </dgm:pt>
    <dgm:pt modelId="{6C8171BA-47B2-421C-ACFC-73F5CDF105BC}" type="pres">
      <dgm:prSet presAssocID="{C87ADCE4-90B7-403C-A0AA-26423D98A0CA}" presName="rect2" presStyleLbl="fgImgPlace1" presStyleIdx="2" presStyleCnt="8"/>
      <dgm:spPr>
        <a:blipFill rotWithShape="1">
          <a:blip xmlns:r="http://schemas.openxmlformats.org/officeDocument/2006/relationships" r:embed="rId3"/>
          <a:stretch>
            <a:fillRect/>
          </a:stretch>
        </a:blipFill>
      </dgm:spPr>
      <dgm:t>
        <a:bodyPr/>
        <a:lstStyle/>
        <a:p>
          <a:endParaRPr lang="en-US"/>
        </a:p>
      </dgm:t>
    </dgm:pt>
    <dgm:pt modelId="{38801BF3-E20A-4471-BC9B-1C088CBC99BE}" type="pres">
      <dgm:prSet presAssocID="{E9B2AEEB-4F00-4AB2-B1A0-76F86E199E7D}" presName="sibTrans" presStyleCnt="0"/>
      <dgm:spPr/>
      <dgm:t>
        <a:bodyPr/>
        <a:lstStyle/>
        <a:p>
          <a:endParaRPr lang="en-US"/>
        </a:p>
      </dgm:t>
    </dgm:pt>
    <dgm:pt modelId="{E977B46C-A175-429C-9A9C-19C59C80D05F}" type="pres">
      <dgm:prSet presAssocID="{D5AE3E71-F82E-43E3-86A4-F624734F67CD}" presName="composite" presStyleCnt="0"/>
      <dgm:spPr/>
      <dgm:t>
        <a:bodyPr/>
        <a:lstStyle/>
        <a:p>
          <a:endParaRPr lang="en-US"/>
        </a:p>
      </dgm:t>
    </dgm:pt>
    <dgm:pt modelId="{9FFD9932-34EF-453A-999B-506D789BD408}" type="pres">
      <dgm:prSet presAssocID="{D5AE3E71-F82E-43E3-86A4-F624734F67CD}" presName="rect1" presStyleLbl="trAlignAcc1" presStyleIdx="3" presStyleCnt="8">
        <dgm:presLayoutVars>
          <dgm:bulletEnabled val="1"/>
        </dgm:presLayoutVars>
      </dgm:prSet>
      <dgm:spPr/>
      <dgm:t>
        <a:bodyPr/>
        <a:lstStyle/>
        <a:p>
          <a:endParaRPr lang="en-US"/>
        </a:p>
      </dgm:t>
    </dgm:pt>
    <dgm:pt modelId="{6CBD6B88-7D97-4357-82D7-194F59750F54}" type="pres">
      <dgm:prSet presAssocID="{D5AE3E71-F82E-43E3-86A4-F624734F67CD}" presName="rect2" presStyleLbl="fgImgPlace1" presStyleIdx="3" presStyleCnt="8"/>
      <dgm:spPr>
        <a:blipFill rotWithShape="1">
          <a:blip xmlns:r="http://schemas.openxmlformats.org/officeDocument/2006/relationships" r:embed="rId4"/>
          <a:stretch>
            <a:fillRect/>
          </a:stretch>
        </a:blipFill>
      </dgm:spPr>
      <dgm:t>
        <a:bodyPr/>
        <a:lstStyle/>
        <a:p>
          <a:endParaRPr lang="en-US"/>
        </a:p>
      </dgm:t>
    </dgm:pt>
    <dgm:pt modelId="{4546BEE3-9441-4B6A-A030-0F3AFE5C28A5}" type="pres">
      <dgm:prSet presAssocID="{FEC25EC1-82F6-4445-8660-860213EB798F}" presName="sibTrans" presStyleCnt="0"/>
      <dgm:spPr/>
      <dgm:t>
        <a:bodyPr/>
        <a:lstStyle/>
        <a:p>
          <a:endParaRPr lang="en-US"/>
        </a:p>
      </dgm:t>
    </dgm:pt>
    <dgm:pt modelId="{E11EE20A-434F-433C-A8AF-262E37A8500A}" type="pres">
      <dgm:prSet presAssocID="{9F47BE5D-7876-4AFC-9E2D-C871C00A067C}" presName="composite" presStyleCnt="0"/>
      <dgm:spPr/>
      <dgm:t>
        <a:bodyPr/>
        <a:lstStyle/>
        <a:p>
          <a:endParaRPr lang="en-US"/>
        </a:p>
      </dgm:t>
    </dgm:pt>
    <dgm:pt modelId="{6F035300-F603-47DB-8A69-23386C168C65}" type="pres">
      <dgm:prSet presAssocID="{9F47BE5D-7876-4AFC-9E2D-C871C00A067C}" presName="rect1" presStyleLbl="trAlignAcc1" presStyleIdx="4" presStyleCnt="8">
        <dgm:presLayoutVars>
          <dgm:bulletEnabled val="1"/>
        </dgm:presLayoutVars>
      </dgm:prSet>
      <dgm:spPr/>
      <dgm:t>
        <a:bodyPr/>
        <a:lstStyle/>
        <a:p>
          <a:endParaRPr lang="en-US"/>
        </a:p>
      </dgm:t>
    </dgm:pt>
    <dgm:pt modelId="{1D8AE39A-2D7F-4405-9B79-EA4F4E3DC59A}" type="pres">
      <dgm:prSet presAssocID="{9F47BE5D-7876-4AFC-9E2D-C871C00A067C}" presName="rect2" presStyleLbl="fgImgPlace1" presStyleIdx="4" presStyleCnt="8"/>
      <dgm:spPr>
        <a:blipFill rotWithShape="1">
          <a:blip xmlns:r="http://schemas.openxmlformats.org/officeDocument/2006/relationships" r:embed="rId5"/>
          <a:stretch>
            <a:fillRect/>
          </a:stretch>
        </a:blipFill>
      </dgm:spPr>
      <dgm:t>
        <a:bodyPr/>
        <a:lstStyle/>
        <a:p>
          <a:endParaRPr lang="en-US"/>
        </a:p>
      </dgm:t>
    </dgm:pt>
    <dgm:pt modelId="{AF263970-E0B3-4D6D-BAAF-8BEC0DB4B5A4}" type="pres">
      <dgm:prSet presAssocID="{2460A748-B3E4-4D1D-ACCF-1309B0710990}" presName="sibTrans" presStyleCnt="0"/>
      <dgm:spPr/>
      <dgm:t>
        <a:bodyPr/>
        <a:lstStyle/>
        <a:p>
          <a:endParaRPr lang="en-US"/>
        </a:p>
      </dgm:t>
    </dgm:pt>
    <dgm:pt modelId="{876D961E-2D5F-4387-B082-6EE8F071DC41}" type="pres">
      <dgm:prSet presAssocID="{CD7EDEA1-753F-48ED-8DF7-50019DDABCD4}" presName="composite" presStyleCnt="0"/>
      <dgm:spPr/>
      <dgm:t>
        <a:bodyPr/>
        <a:lstStyle/>
        <a:p>
          <a:endParaRPr lang="en-US"/>
        </a:p>
      </dgm:t>
    </dgm:pt>
    <dgm:pt modelId="{E5B893CE-BD30-42FB-B4A1-CF119F3D09E8}" type="pres">
      <dgm:prSet presAssocID="{CD7EDEA1-753F-48ED-8DF7-50019DDABCD4}" presName="rect1" presStyleLbl="trAlignAcc1" presStyleIdx="5" presStyleCnt="8">
        <dgm:presLayoutVars>
          <dgm:bulletEnabled val="1"/>
        </dgm:presLayoutVars>
      </dgm:prSet>
      <dgm:spPr/>
      <dgm:t>
        <a:bodyPr/>
        <a:lstStyle/>
        <a:p>
          <a:endParaRPr lang="en-US"/>
        </a:p>
      </dgm:t>
    </dgm:pt>
    <dgm:pt modelId="{5C8C7EB2-5558-45D5-9CDE-EBA4F98D2516}" type="pres">
      <dgm:prSet presAssocID="{CD7EDEA1-753F-48ED-8DF7-50019DDABCD4}" presName="rect2" presStyleLbl="fgImgPlace1" presStyleIdx="5" presStyleCnt="8"/>
      <dgm:spPr>
        <a:blipFill rotWithShape="1">
          <a:blip xmlns:r="http://schemas.openxmlformats.org/officeDocument/2006/relationships" r:embed="rId6"/>
          <a:stretch>
            <a:fillRect/>
          </a:stretch>
        </a:blipFill>
      </dgm:spPr>
      <dgm:t>
        <a:bodyPr/>
        <a:lstStyle/>
        <a:p>
          <a:endParaRPr lang="en-US"/>
        </a:p>
      </dgm:t>
    </dgm:pt>
    <dgm:pt modelId="{BE227C62-A9A8-4CA6-9730-893EB89DA137}" type="pres">
      <dgm:prSet presAssocID="{DC5D25CD-6A7B-49FC-AD10-94A058A316D2}" presName="sibTrans" presStyleCnt="0"/>
      <dgm:spPr/>
      <dgm:t>
        <a:bodyPr/>
        <a:lstStyle/>
        <a:p>
          <a:endParaRPr lang="en-US"/>
        </a:p>
      </dgm:t>
    </dgm:pt>
    <dgm:pt modelId="{63802B4D-91AF-49CF-84A2-33623BC33247}" type="pres">
      <dgm:prSet presAssocID="{BE978476-A2B0-41F8-AD1C-715C7EB03B2F}" presName="composite" presStyleCnt="0"/>
      <dgm:spPr/>
      <dgm:t>
        <a:bodyPr/>
        <a:lstStyle/>
        <a:p>
          <a:endParaRPr lang="en-US"/>
        </a:p>
      </dgm:t>
    </dgm:pt>
    <dgm:pt modelId="{A298C9F5-64A0-4149-9D19-641BA3F6CC6D}" type="pres">
      <dgm:prSet presAssocID="{BE978476-A2B0-41F8-AD1C-715C7EB03B2F}" presName="rect1" presStyleLbl="trAlignAcc1" presStyleIdx="6" presStyleCnt="8">
        <dgm:presLayoutVars>
          <dgm:bulletEnabled val="1"/>
        </dgm:presLayoutVars>
      </dgm:prSet>
      <dgm:spPr/>
      <dgm:t>
        <a:bodyPr/>
        <a:lstStyle/>
        <a:p>
          <a:endParaRPr lang="en-US"/>
        </a:p>
      </dgm:t>
    </dgm:pt>
    <dgm:pt modelId="{BBAAE702-4B88-4D99-AED3-41E2C39DCDD7}" type="pres">
      <dgm:prSet presAssocID="{BE978476-A2B0-41F8-AD1C-715C7EB03B2F}" presName="rect2" presStyleLbl="fgImgPlace1" presStyleIdx="6" presStyleCnt="8"/>
      <dgm:spPr>
        <a:blipFill rotWithShape="1">
          <a:blip xmlns:r="http://schemas.openxmlformats.org/officeDocument/2006/relationships" r:embed="rId7"/>
          <a:stretch>
            <a:fillRect/>
          </a:stretch>
        </a:blipFill>
      </dgm:spPr>
      <dgm:t>
        <a:bodyPr/>
        <a:lstStyle/>
        <a:p>
          <a:endParaRPr lang="en-US"/>
        </a:p>
      </dgm:t>
    </dgm:pt>
    <dgm:pt modelId="{82AC88A1-9492-4017-9462-32932BFFC51F}" type="pres">
      <dgm:prSet presAssocID="{B1DCD422-88CD-453A-87B9-A490E779B9EF}" presName="sibTrans" presStyleCnt="0"/>
      <dgm:spPr/>
      <dgm:t>
        <a:bodyPr/>
        <a:lstStyle/>
        <a:p>
          <a:endParaRPr lang="en-US"/>
        </a:p>
      </dgm:t>
    </dgm:pt>
    <dgm:pt modelId="{E06DBA6E-AA20-48F8-8026-0E2C9D8A0416}" type="pres">
      <dgm:prSet presAssocID="{BEE7E4A6-C36A-4046-812F-580530B0DDC1}" presName="composite" presStyleCnt="0"/>
      <dgm:spPr/>
      <dgm:t>
        <a:bodyPr/>
        <a:lstStyle/>
        <a:p>
          <a:endParaRPr lang="en-US"/>
        </a:p>
      </dgm:t>
    </dgm:pt>
    <dgm:pt modelId="{96CF9247-8B90-4CCA-8D64-6C8B81574A88}" type="pres">
      <dgm:prSet presAssocID="{BEE7E4A6-C36A-4046-812F-580530B0DDC1}" presName="rect1" presStyleLbl="trAlignAcc1" presStyleIdx="7" presStyleCnt="8">
        <dgm:presLayoutVars>
          <dgm:bulletEnabled val="1"/>
        </dgm:presLayoutVars>
      </dgm:prSet>
      <dgm:spPr/>
      <dgm:t>
        <a:bodyPr/>
        <a:lstStyle/>
        <a:p>
          <a:endParaRPr lang="en-US"/>
        </a:p>
      </dgm:t>
    </dgm:pt>
    <dgm:pt modelId="{8D967CAD-2BA8-428D-826E-A0F7BB387F1E}" type="pres">
      <dgm:prSet presAssocID="{BEE7E4A6-C36A-4046-812F-580530B0DDC1}" presName="rect2" presStyleLbl="fgImgPlace1" presStyleIdx="7" presStyleCnt="8"/>
      <dgm:spPr>
        <a:blipFill rotWithShape="1">
          <a:blip xmlns:r="http://schemas.openxmlformats.org/officeDocument/2006/relationships" r:embed="rId8"/>
          <a:stretch>
            <a:fillRect/>
          </a:stretch>
        </a:blipFill>
      </dgm:spPr>
      <dgm:t>
        <a:bodyPr/>
        <a:lstStyle/>
        <a:p>
          <a:endParaRPr lang="en-US"/>
        </a:p>
      </dgm:t>
    </dgm:pt>
  </dgm:ptLst>
  <dgm:cxnLst>
    <dgm:cxn modelId="{628DB8D6-7D47-43C3-9E3F-E590C18EF25F}" type="presOf" srcId="{979797D2-C8E5-4586-9EA1-C706FD59747E}" destId="{96CF9247-8B90-4CCA-8D64-6C8B81574A88}" srcOrd="0" destOrd="1" presId="urn:microsoft.com/office/officeart/2008/layout/PictureStrips"/>
    <dgm:cxn modelId="{5F2CBA40-E2A9-4737-A545-FE7ACA0D0F1C}" type="presOf" srcId="{C87ADCE4-90B7-403C-A0AA-26423D98A0CA}" destId="{BC6026EE-EB6E-4E85-94A8-1EC80A365332}" srcOrd="0" destOrd="0" presId="urn:microsoft.com/office/officeart/2008/layout/PictureStrips"/>
    <dgm:cxn modelId="{311CAFAC-A900-4F54-A4CD-94CAD46126EB}" type="presOf" srcId="{41CEBF74-A6AA-4C64-8FE4-3B6F89E3DF5D}" destId="{9FFD9932-34EF-453A-999B-506D789BD408}" srcOrd="0" destOrd="1" presId="urn:microsoft.com/office/officeart/2008/layout/PictureStrips"/>
    <dgm:cxn modelId="{713F35EB-E5F8-4BAA-9CF2-96B3123AE075}" type="presOf" srcId="{604762C8-D752-4FC8-BC76-62588E62567D}" destId="{9C611BC7-7AF2-49D4-9809-BBBCC32338AE}" srcOrd="0" destOrd="0" presId="urn:microsoft.com/office/officeart/2008/layout/PictureStrips"/>
    <dgm:cxn modelId="{EB79C73D-1C97-4390-9758-6EC3BA3B5491}" type="presOf" srcId="{BEE7E4A6-C36A-4046-812F-580530B0DDC1}" destId="{96CF9247-8B90-4CCA-8D64-6C8B81574A88}" srcOrd="0" destOrd="0" presId="urn:microsoft.com/office/officeart/2008/layout/PictureStrips"/>
    <dgm:cxn modelId="{83333FBE-FCC1-45DD-84A8-9B2569EBE595}" type="presOf" srcId="{BE978476-A2B0-41F8-AD1C-715C7EB03B2F}" destId="{A298C9F5-64A0-4149-9D19-641BA3F6CC6D}" srcOrd="0" destOrd="0" presId="urn:microsoft.com/office/officeart/2008/layout/PictureStrips"/>
    <dgm:cxn modelId="{CC78897E-02DD-4875-9509-3F57F8867E59}" type="presOf" srcId="{E967A8D8-5690-4246-A476-5E328724A776}" destId="{BC6026EE-EB6E-4E85-94A8-1EC80A365332}" srcOrd="0" destOrd="2" presId="urn:microsoft.com/office/officeart/2008/layout/PictureStrips"/>
    <dgm:cxn modelId="{EA6EAD3D-150A-41E7-A35B-ECA294B0F83C}" srcId="{D5AE3E71-F82E-43E3-86A4-F624734F67CD}" destId="{41CEBF74-A6AA-4C64-8FE4-3B6F89E3DF5D}" srcOrd="0" destOrd="0" parTransId="{650FC5A9-667D-4860-9D03-0C267577514B}" sibTransId="{B823DCA0-A989-47C3-8F31-5C95CACDD911}"/>
    <dgm:cxn modelId="{7BF12D55-84BD-4735-9671-5F177B782CD1}" type="presOf" srcId="{26755A3D-6A17-42C7-8450-90A2A8254869}" destId="{BC6026EE-EB6E-4E85-94A8-1EC80A365332}" srcOrd="0" destOrd="1" presId="urn:microsoft.com/office/officeart/2008/layout/PictureStrips"/>
    <dgm:cxn modelId="{9881974C-8660-48F5-851F-5C0C7D19987E}" srcId="{BEE7E4A6-C36A-4046-812F-580530B0DDC1}" destId="{050537BC-ADE5-445E-9D56-6BF695115DFF}" srcOrd="1" destOrd="0" parTransId="{7824AEFB-4F4A-4845-AD80-9F1B55E01094}" sibTransId="{44004ED5-DA42-46B5-BCB6-E6922537E4AC}"/>
    <dgm:cxn modelId="{963F5679-A0EF-4247-B8B7-925C590D956A}" type="presOf" srcId="{48E42682-BBCC-48F0-A98E-C04F3DC7320C}" destId="{D3DEB6A3-4198-4215-94E4-425D703D0BF9}" srcOrd="0" destOrd="3" presId="urn:microsoft.com/office/officeart/2008/layout/PictureStrips"/>
    <dgm:cxn modelId="{C422F4F8-0D15-4435-80C8-B2DBC45F87F8}" srcId="{0A62582A-A499-4990-9833-622D1303502A}" destId="{D5AE3E71-F82E-43E3-86A4-F624734F67CD}" srcOrd="3" destOrd="0" parTransId="{436AD5AF-6DF0-4CA6-994C-47B5BE53DC62}" sibTransId="{FEC25EC1-82F6-4445-8660-860213EB798F}"/>
    <dgm:cxn modelId="{E59FDC9A-06A0-4887-B2C7-A504B884EB12}" type="presOf" srcId="{A52FEA2D-61FD-468C-9DDC-C29A5E622823}" destId="{6F035300-F603-47DB-8A69-23386C168C65}" srcOrd="0" destOrd="2" presId="urn:microsoft.com/office/officeart/2008/layout/PictureStrips"/>
    <dgm:cxn modelId="{0CA1E226-F90A-48B9-86A0-68895DE1D806}" type="presOf" srcId="{A463B1D7-7587-4504-B715-0E7B67536B58}" destId="{D3DEB6A3-4198-4215-94E4-425D703D0BF9}" srcOrd="0" destOrd="1" presId="urn:microsoft.com/office/officeart/2008/layout/PictureStrips"/>
    <dgm:cxn modelId="{78FF988C-CA18-4351-B83E-2AAE28779C42}" type="presOf" srcId="{01E7FD8B-E5C1-423A-B00C-C304CA132A6A}" destId="{E5B893CE-BD30-42FB-B4A1-CF119F3D09E8}" srcOrd="0" destOrd="2" presId="urn:microsoft.com/office/officeart/2008/layout/PictureStrips"/>
    <dgm:cxn modelId="{78624FFA-3FBB-4335-A053-E2BA3E23EA15}" srcId="{0A62582A-A499-4990-9833-622D1303502A}" destId="{604762C8-D752-4FC8-BC76-62588E62567D}" srcOrd="1" destOrd="0" parTransId="{362B966A-39FB-433C-866C-88436E1DC7D5}" sibTransId="{FECA47ED-3AFB-4295-B87F-ACD4CA516DE3}"/>
    <dgm:cxn modelId="{B6D24742-8480-4C69-B547-23A8A0390DAD}" srcId="{D1889E04-5FFF-466C-B148-8EA5734CEF26}" destId="{48E42682-BBCC-48F0-A98E-C04F3DC7320C}" srcOrd="2" destOrd="0" parTransId="{A0897254-67E7-476B-82C1-9FE630C228E3}" sibTransId="{AC5AC37D-6C13-4E82-B450-10C6A1D356F5}"/>
    <dgm:cxn modelId="{07F8A36E-A99B-4F6E-8D16-D1D4E6E9BCA6}" srcId="{0A62582A-A499-4990-9833-622D1303502A}" destId="{BE978476-A2B0-41F8-AD1C-715C7EB03B2F}" srcOrd="6" destOrd="0" parTransId="{3C99321F-9ACB-4DDE-8BAE-0F39E5C5DC1F}" sibTransId="{B1DCD422-88CD-453A-87B9-A490E779B9EF}"/>
    <dgm:cxn modelId="{FC24FD6D-A95B-4F53-80A2-27E20A32455C}" type="presOf" srcId="{BE643E9A-F1EA-46E4-A2F0-0E40D0D3563D}" destId="{D3DEB6A3-4198-4215-94E4-425D703D0BF9}" srcOrd="0" destOrd="2" presId="urn:microsoft.com/office/officeart/2008/layout/PictureStrips"/>
    <dgm:cxn modelId="{5008B907-5C8E-4C61-A3F5-E4F0C5C03A38}" srcId="{0A62582A-A499-4990-9833-622D1303502A}" destId="{C87ADCE4-90B7-403C-A0AA-26423D98A0CA}" srcOrd="2" destOrd="0" parTransId="{532ED512-87FC-4381-A3FB-3E877EEB5EF8}" sibTransId="{E9B2AEEB-4F00-4AB2-B1A0-76F86E199E7D}"/>
    <dgm:cxn modelId="{6D815D31-8CCC-4EA7-A639-67B2AAB9DACD}" srcId="{BE978476-A2B0-41F8-AD1C-715C7EB03B2F}" destId="{FBA81FDA-EC4A-4B5B-BC8E-D71A93990FAF}" srcOrd="0" destOrd="0" parTransId="{369F60FF-8C5E-4F0F-A269-30B313D22D3F}" sibTransId="{E6A04D8D-C83C-46D3-B7AF-5AEFA0071B04}"/>
    <dgm:cxn modelId="{82E5B549-FFB8-4371-8664-1C6B5AD323DD}" type="presOf" srcId="{D5AE3E71-F82E-43E3-86A4-F624734F67CD}" destId="{9FFD9932-34EF-453A-999B-506D789BD408}" srcOrd="0" destOrd="0" presId="urn:microsoft.com/office/officeart/2008/layout/PictureStrips"/>
    <dgm:cxn modelId="{0A7D1B72-80EC-4D31-96EA-EEDEB98A9146}" type="presOf" srcId="{050537BC-ADE5-445E-9D56-6BF695115DFF}" destId="{96CF9247-8B90-4CCA-8D64-6C8B81574A88}" srcOrd="0" destOrd="2" presId="urn:microsoft.com/office/officeart/2008/layout/PictureStrips"/>
    <dgm:cxn modelId="{458407F3-ED1E-454B-8AA9-96F2E26D6412}" srcId="{9F47BE5D-7876-4AFC-9E2D-C871C00A067C}" destId="{A52FEA2D-61FD-468C-9DDC-C29A5E622823}" srcOrd="1" destOrd="0" parTransId="{578FE9A7-1387-41A2-9B00-59E381A9BF91}" sibTransId="{F88663A2-7DE9-4E34-8208-77BE59B9F8DE}"/>
    <dgm:cxn modelId="{AEC85A33-A772-4551-AEA4-168FBAABBD03}" srcId="{C87ADCE4-90B7-403C-A0AA-26423D98A0CA}" destId="{E967A8D8-5690-4246-A476-5E328724A776}" srcOrd="1" destOrd="0" parTransId="{082EBAF9-7920-4DC3-9D28-B9503237A163}" sibTransId="{98C2B983-B8B4-4B9E-BC9A-5D5CCAF2ADF4}"/>
    <dgm:cxn modelId="{364743AA-21A7-41B5-BE5B-1BAFD9D0E7E2}" srcId="{CD7EDEA1-753F-48ED-8DF7-50019DDABCD4}" destId="{01E7FD8B-E5C1-423A-B00C-C304CA132A6A}" srcOrd="1" destOrd="0" parTransId="{EC9060F8-3FA4-4BE1-B9E5-0B9DCAF811F1}" sibTransId="{B0BE0BBE-880F-4FAB-AB0F-07E4AABF95EE}"/>
    <dgm:cxn modelId="{46DBDC79-62D3-4F57-B0B8-7341D41EEB69}" srcId="{0A62582A-A499-4990-9833-622D1303502A}" destId="{CD7EDEA1-753F-48ED-8DF7-50019DDABCD4}" srcOrd="5" destOrd="0" parTransId="{0CDA5B2E-2DA6-4B97-90E6-0FF06B0C6E32}" sibTransId="{DC5D25CD-6A7B-49FC-AD10-94A058A316D2}"/>
    <dgm:cxn modelId="{CA691312-A34D-4F15-9363-8AC3FF097994}" srcId="{604762C8-D752-4FC8-BC76-62588E62567D}" destId="{CD7C3887-698B-4CBC-894F-742FE346A2F3}" srcOrd="0" destOrd="0" parTransId="{CEA9DF46-BE83-43A2-A098-28ED80AAED6F}" sibTransId="{54138D84-E695-4853-95BC-31818C76B405}"/>
    <dgm:cxn modelId="{7214CFC9-F8C3-4802-8173-50E1171610A7}" srcId="{0A62582A-A499-4990-9833-622D1303502A}" destId="{D1889E04-5FFF-466C-B148-8EA5734CEF26}" srcOrd="0" destOrd="0" parTransId="{449683A6-38BA-456C-9C1E-D2109973688E}" sibTransId="{6C02FC5A-00B7-4F0D-A6DD-6661BE0E93EA}"/>
    <dgm:cxn modelId="{E4A920F9-D7DF-4FC3-B1F3-97C02A5C4426}" srcId="{D1889E04-5FFF-466C-B148-8EA5734CEF26}" destId="{BE643E9A-F1EA-46E4-A2F0-0E40D0D3563D}" srcOrd="1" destOrd="0" parTransId="{26588B28-3E55-4C7F-91CA-3456B0156B3A}" sibTransId="{7A04BD46-7DA3-40B8-8078-FC5795005917}"/>
    <dgm:cxn modelId="{0157CCDB-2833-4905-B24F-4A6268AB8D98}" type="presOf" srcId="{9F47BE5D-7876-4AFC-9E2D-C871C00A067C}" destId="{6F035300-F603-47DB-8A69-23386C168C65}" srcOrd="0" destOrd="0" presId="urn:microsoft.com/office/officeart/2008/layout/PictureStrips"/>
    <dgm:cxn modelId="{8CD8204C-859E-4D22-A394-0F4C4DC83EC2}" type="presOf" srcId="{62EEE3C9-AEC0-4945-A2AF-CDEC2BE05AF3}" destId="{E5B893CE-BD30-42FB-B4A1-CF119F3D09E8}" srcOrd="0" destOrd="1" presId="urn:microsoft.com/office/officeart/2008/layout/PictureStrips"/>
    <dgm:cxn modelId="{C5F594B2-0591-4145-BCA8-8BF32F6BBC09}" srcId="{CD7EDEA1-753F-48ED-8DF7-50019DDABCD4}" destId="{62EEE3C9-AEC0-4945-A2AF-CDEC2BE05AF3}" srcOrd="0" destOrd="0" parTransId="{74D134BC-FA12-4A6E-B49F-6714818AD968}" sibTransId="{2F35EBD8-442E-4979-A472-0ECF5D1E6E30}"/>
    <dgm:cxn modelId="{C4632A46-F07B-441A-A048-24EF7DE290DD}" srcId="{BEE7E4A6-C36A-4046-812F-580530B0DDC1}" destId="{979797D2-C8E5-4586-9EA1-C706FD59747E}" srcOrd="0" destOrd="0" parTransId="{758C3541-7CC5-4CEB-9DA5-E430CD7E5AAF}" sibTransId="{F684EA1C-8F49-4EFA-85E1-B5B46D8E3723}"/>
    <dgm:cxn modelId="{8EBDD6AE-42DD-4108-AF89-334066F9EAEC}" type="presOf" srcId="{CD7C3887-698B-4CBC-894F-742FE346A2F3}" destId="{9C611BC7-7AF2-49D4-9809-BBBCC32338AE}" srcOrd="0" destOrd="1" presId="urn:microsoft.com/office/officeart/2008/layout/PictureStrips"/>
    <dgm:cxn modelId="{100F749D-D92D-4F3D-B350-68B3FE8A7013}" srcId="{C87ADCE4-90B7-403C-A0AA-26423D98A0CA}" destId="{26755A3D-6A17-42C7-8450-90A2A8254869}" srcOrd="0" destOrd="0" parTransId="{0DC6C549-CEE4-4A63-8DCA-E91F5E7B0CDE}" sibTransId="{803CB090-23EF-43DA-BDD7-C6AD1C4F431C}"/>
    <dgm:cxn modelId="{88BFF494-FD43-4479-A9CB-8ED7C18A770B}" type="presOf" srcId="{FBA81FDA-EC4A-4B5B-BC8E-D71A93990FAF}" destId="{A298C9F5-64A0-4149-9D19-641BA3F6CC6D}" srcOrd="0" destOrd="1" presId="urn:microsoft.com/office/officeart/2008/layout/PictureStrips"/>
    <dgm:cxn modelId="{7E383AE2-0F58-4C71-BAAC-9626DD51DA42}" srcId="{9F47BE5D-7876-4AFC-9E2D-C871C00A067C}" destId="{01FF6E0C-3707-49FC-9F64-A33FE40E4CB5}" srcOrd="0" destOrd="0" parTransId="{EC869DA2-59C2-4200-AE29-F6EECEA85F78}" sibTransId="{47206576-9F55-4935-8E55-20BBD6A3FA8E}"/>
    <dgm:cxn modelId="{D18E771A-0854-4E98-8C66-73C8DAAF8B80}" type="presOf" srcId="{0A62582A-A499-4990-9833-622D1303502A}" destId="{4DA6A36A-9419-46AC-9FF1-C03D94BCDDE9}" srcOrd="0" destOrd="0" presId="urn:microsoft.com/office/officeart/2008/layout/PictureStrips"/>
    <dgm:cxn modelId="{CE612B16-4B3E-4480-9A90-0F395FC1D86B}" srcId="{0A62582A-A499-4990-9833-622D1303502A}" destId="{9F47BE5D-7876-4AFC-9E2D-C871C00A067C}" srcOrd="4" destOrd="0" parTransId="{44714F0A-6CBF-4C0F-8889-EA84DD4B7CB7}" sibTransId="{2460A748-B3E4-4D1D-ACCF-1309B0710990}"/>
    <dgm:cxn modelId="{DF7E69BF-414D-47CF-8714-6347050570F0}" type="presOf" srcId="{D1889E04-5FFF-466C-B148-8EA5734CEF26}" destId="{D3DEB6A3-4198-4215-94E4-425D703D0BF9}" srcOrd="0" destOrd="0" presId="urn:microsoft.com/office/officeart/2008/layout/PictureStrips"/>
    <dgm:cxn modelId="{1C32E8DD-6618-4F89-99EA-5BF1EDAFC0B3}" type="presOf" srcId="{01FF6E0C-3707-49FC-9F64-A33FE40E4CB5}" destId="{6F035300-F603-47DB-8A69-23386C168C65}" srcOrd="0" destOrd="1" presId="urn:microsoft.com/office/officeart/2008/layout/PictureStrips"/>
    <dgm:cxn modelId="{D0576822-D2D4-4132-8411-FB2438E52C3B}" type="presOf" srcId="{CD7EDEA1-753F-48ED-8DF7-50019DDABCD4}" destId="{E5B893CE-BD30-42FB-B4A1-CF119F3D09E8}" srcOrd="0" destOrd="0" presId="urn:microsoft.com/office/officeart/2008/layout/PictureStrips"/>
    <dgm:cxn modelId="{53291EE3-E87A-484F-A09B-671A29124E8C}" srcId="{0A62582A-A499-4990-9833-622D1303502A}" destId="{BEE7E4A6-C36A-4046-812F-580530B0DDC1}" srcOrd="7" destOrd="0" parTransId="{E8B176C2-13D8-4D2E-A7AA-CE21CF799EC7}" sibTransId="{1F1B5A78-E64A-4665-9592-0AF66426E090}"/>
    <dgm:cxn modelId="{66416A57-4120-49BF-877E-ABDC920F0E4F}" srcId="{D1889E04-5FFF-466C-B148-8EA5734CEF26}" destId="{A463B1D7-7587-4504-B715-0E7B67536B58}" srcOrd="0" destOrd="0" parTransId="{3D2E10AB-B984-41B2-A886-D6C1C8F9C2C7}" sibTransId="{92ADF87A-9C79-47BA-BD91-ACEC1A3B9CA3}"/>
    <dgm:cxn modelId="{794B8D39-9B88-4A98-AF23-1099538AD18C}" type="presParOf" srcId="{4DA6A36A-9419-46AC-9FF1-C03D94BCDDE9}" destId="{A39D1E4C-A5B3-4BB5-82B1-5D0D9997543B}" srcOrd="0" destOrd="0" presId="urn:microsoft.com/office/officeart/2008/layout/PictureStrips"/>
    <dgm:cxn modelId="{F0E179BC-EDF0-4821-AAE1-BA65ACD60075}" type="presParOf" srcId="{A39D1E4C-A5B3-4BB5-82B1-5D0D9997543B}" destId="{D3DEB6A3-4198-4215-94E4-425D703D0BF9}" srcOrd="0" destOrd="0" presId="urn:microsoft.com/office/officeart/2008/layout/PictureStrips"/>
    <dgm:cxn modelId="{A8E9360D-229B-48DE-8908-BEA75314F940}" type="presParOf" srcId="{A39D1E4C-A5B3-4BB5-82B1-5D0D9997543B}" destId="{7C2A8EC4-8DA8-496E-BFC5-2DBB0A7CDE35}" srcOrd="1" destOrd="0" presId="urn:microsoft.com/office/officeart/2008/layout/PictureStrips"/>
    <dgm:cxn modelId="{D8EA84C4-8138-462A-8565-2D9F13E01A49}" type="presParOf" srcId="{4DA6A36A-9419-46AC-9FF1-C03D94BCDDE9}" destId="{A74DC30D-176F-4925-9224-12996A171132}" srcOrd="1" destOrd="0" presId="urn:microsoft.com/office/officeart/2008/layout/PictureStrips"/>
    <dgm:cxn modelId="{7D05EB5B-69AD-4153-AEC8-F5133E127617}" type="presParOf" srcId="{4DA6A36A-9419-46AC-9FF1-C03D94BCDDE9}" destId="{97D283EC-6809-4590-A116-60F37DCDB69C}" srcOrd="2" destOrd="0" presId="urn:microsoft.com/office/officeart/2008/layout/PictureStrips"/>
    <dgm:cxn modelId="{493B64B3-095C-4484-8B05-DCD15E1D4266}" type="presParOf" srcId="{97D283EC-6809-4590-A116-60F37DCDB69C}" destId="{9C611BC7-7AF2-49D4-9809-BBBCC32338AE}" srcOrd="0" destOrd="0" presId="urn:microsoft.com/office/officeart/2008/layout/PictureStrips"/>
    <dgm:cxn modelId="{8E7316B9-0D04-4DAB-A798-C0B4B76FB226}" type="presParOf" srcId="{97D283EC-6809-4590-A116-60F37DCDB69C}" destId="{C04180B4-8A8F-4EDD-ADE8-0912D9EB8082}" srcOrd="1" destOrd="0" presId="urn:microsoft.com/office/officeart/2008/layout/PictureStrips"/>
    <dgm:cxn modelId="{7150DC9A-A90C-4816-AEA0-B02D788B1838}" type="presParOf" srcId="{4DA6A36A-9419-46AC-9FF1-C03D94BCDDE9}" destId="{95F4178B-FD4D-48EF-9DC5-D489B67DD6A3}" srcOrd="3" destOrd="0" presId="urn:microsoft.com/office/officeart/2008/layout/PictureStrips"/>
    <dgm:cxn modelId="{B8E7F6E2-E45B-4AF1-95CF-389A7A0B8F9D}" type="presParOf" srcId="{4DA6A36A-9419-46AC-9FF1-C03D94BCDDE9}" destId="{96042042-48A2-48D8-92FF-E914B4617C62}" srcOrd="4" destOrd="0" presId="urn:microsoft.com/office/officeart/2008/layout/PictureStrips"/>
    <dgm:cxn modelId="{811DCA3D-1AE0-4431-ACE2-468508964B1B}" type="presParOf" srcId="{96042042-48A2-48D8-92FF-E914B4617C62}" destId="{BC6026EE-EB6E-4E85-94A8-1EC80A365332}" srcOrd="0" destOrd="0" presId="urn:microsoft.com/office/officeart/2008/layout/PictureStrips"/>
    <dgm:cxn modelId="{2E901FF0-A3B4-4D32-9095-25E920C8377C}" type="presParOf" srcId="{96042042-48A2-48D8-92FF-E914B4617C62}" destId="{6C8171BA-47B2-421C-ACFC-73F5CDF105BC}" srcOrd="1" destOrd="0" presId="urn:microsoft.com/office/officeart/2008/layout/PictureStrips"/>
    <dgm:cxn modelId="{94E2F735-A77E-4574-BD8C-2E3FB326DA21}" type="presParOf" srcId="{4DA6A36A-9419-46AC-9FF1-C03D94BCDDE9}" destId="{38801BF3-E20A-4471-BC9B-1C088CBC99BE}" srcOrd="5" destOrd="0" presId="urn:microsoft.com/office/officeart/2008/layout/PictureStrips"/>
    <dgm:cxn modelId="{4ED24ACE-9090-4325-9D58-EDF9787A1BFA}" type="presParOf" srcId="{4DA6A36A-9419-46AC-9FF1-C03D94BCDDE9}" destId="{E977B46C-A175-429C-9A9C-19C59C80D05F}" srcOrd="6" destOrd="0" presId="urn:microsoft.com/office/officeart/2008/layout/PictureStrips"/>
    <dgm:cxn modelId="{8AB99292-2186-4AB5-A702-F0686B4C2253}" type="presParOf" srcId="{E977B46C-A175-429C-9A9C-19C59C80D05F}" destId="{9FFD9932-34EF-453A-999B-506D789BD408}" srcOrd="0" destOrd="0" presId="urn:microsoft.com/office/officeart/2008/layout/PictureStrips"/>
    <dgm:cxn modelId="{246E5CD2-A5A9-44E1-BCB7-0D315078C9F4}" type="presParOf" srcId="{E977B46C-A175-429C-9A9C-19C59C80D05F}" destId="{6CBD6B88-7D97-4357-82D7-194F59750F54}" srcOrd="1" destOrd="0" presId="urn:microsoft.com/office/officeart/2008/layout/PictureStrips"/>
    <dgm:cxn modelId="{583E0B47-58F2-43B6-8961-094609AC7949}" type="presParOf" srcId="{4DA6A36A-9419-46AC-9FF1-C03D94BCDDE9}" destId="{4546BEE3-9441-4B6A-A030-0F3AFE5C28A5}" srcOrd="7" destOrd="0" presId="urn:microsoft.com/office/officeart/2008/layout/PictureStrips"/>
    <dgm:cxn modelId="{A7BBB2B3-2AE8-4B21-B560-C1A85C688F57}" type="presParOf" srcId="{4DA6A36A-9419-46AC-9FF1-C03D94BCDDE9}" destId="{E11EE20A-434F-433C-A8AF-262E37A8500A}" srcOrd="8" destOrd="0" presId="urn:microsoft.com/office/officeart/2008/layout/PictureStrips"/>
    <dgm:cxn modelId="{13A29B04-4953-4D67-9D54-D3BF7336E304}" type="presParOf" srcId="{E11EE20A-434F-433C-A8AF-262E37A8500A}" destId="{6F035300-F603-47DB-8A69-23386C168C65}" srcOrd="0" destOrd="0" presId="urn:microsoft.com/office/officeart/2008/layout/PictureStrips"/>
    <dgm:cxn modelId="{7F020636-40A7-4AFB-8102-484D1DCB61A6}" type="presParOf" srcId="{E11EE20A-434F-433C-A8AF-262E37A8500A}" destId="{1D8AE39A-2D7F-4405-9B79-EA4F4E3DC59A}" srcOrd="1" destOrd="0" presId="urn:microsoft.com/office/officeart/2008/layout/PictureStrips"/>
    <dgm:cxn modelId="{936F42EA-B203-440C-97F5-5649A09E8E55}" type="presParOf" srcId="{4DA6A36A-9419-46AC-9FF1-C03D94BCDDE9}" destId="{AF263970-E0B3-4D6D-BAAF-8BEC0DB4B5A4}" srcOrd="9" destOrd="0" presId="urn:microsoft.com/office/officeart/2008/layout/PictureStrips"/>
    <dgm:cxn modelId="{BBA8139E-3777-483C-8A49-19F6639BCE3D}" type="presParOf" srcId="{4DA6A36A-9419-46AC-9FF1-C03D94BCDDE9}" destId="{876D961E-2D5F-4387-B082-6EE8F071DC41}" srcOrd="10" destOrd="0" presId="urn:microsoft.com/office/officeart/2008/layout/PictureStrips"/>
    <dgm:cxn modelId="{BABB2CC7-0966-4291-8F98-DC06F2542B9E}" type="presParOf" srcId="{876D961E-2D5F-4387-B082-6EE8F071DC41}" destId="{E5B893CE-BD30-42FB-B4A1-CF119F3D09E8}" srcOrd="0" destOrd="0" presId="urn:microsoft.com/office/officeart/2008/layout/PictureStrips"/>
    <dgm:cxn modelId="{F86E268A-1821-44B9-8E28-6CD6481EED9C}" type="presParOf" srcId="{876D961E-2D5F-4387-B082-6EE8F071DC41}" destId="{5C8C7EB2-5558-45D5-9CDE-EBA4F98D2516}" srcOrd="1" destOrd="0" presId="urn:microsoft.com/office/officeart/2008/layout/PictureStrips"/>
    <dgm:cxn modelId="{70120546-9CAD-40AD-8E9D-41EDCE26B8A6}" type="presParOf" srcId="{4DA6A36A-9419-46AC-9FF1-C03D94BCDDE9}" destId="{BE227C62-A9A8-4CA6-9730-893EB89DA137}" srcOrd="11" destOrd="0" presId="urn:microsoft.com/office/officeart/2008/layout/PictureStrips"/>
    <dgm:cxn modelId="{A8DCD4F9-A0AE-406F-AC39-DB7BA54E871E}" type="presParOf" srcId="{4DA6A36A-9419-46AC-9FF1-C03D94BCDDE9}" destId="{63802B4D-91AF-49CF-84A2-33623BC33247}" srcOrd="12" destOrd="0" presId="urn:microsoft.com/office/officeart/2008/layout/PictureStrips"/>
    <dgm:cxn modelId="{F4FC8722-BF14-47E8-98C4-0AEA5AC96434}" type="presParOf" srcId="{63802B4D-91AF-49CF-84A2-33623BC33247}" destId="{A298C9F5-64A0-4149-9D19-641BA3F6CC6D}" srcOrd="0" destOrd="0" presId="urn:microsoft.com/office/officeart/2008/layout/PictureStrips"/>
    <dgm:cxn modelId="{88450F9D-DBAF-4C72-B5C7-F61540779C07}" type="presParOf" srcId="{63802B4D-91AF-49CF-84A2-33623BC33247}" destId="{BBAAE702-4B88-4D99-AED3-41E2C39DCDD7}" srcOrd="1" destOrd="0" presId="urn:microsoft.com/office/officeart/2008/layout/PictureStrips"/>
    <dgm:cxn modelId="{8FEBE6FE-A6A8-4C58-A5DB-9E9ECBBD4425}" type="presParOf" srcId="{4DA6A36A-9419-46AC-9FF1-C03D94BCDDE9}" destId="{82AC88A1-9492-4017-9462-32932BFFC51F}" srcOrd="13" destOrd="0" presId="urn:microsoft.com/office/officeart/2008/layout/PictureStrips"/>
    <dgm:cxn modelId="{C7103A55-D02A-4F28-8B64-71BC31BED1E1}" type="presParOf" srcId="{4DA6A36A-9419-46AC-9FF1-C03D94BCDDE9}" destId="{E06DBA6E-AA20-48F8-8026-0E2C9D8A0416}" srcOrd="14" destOrd="0" presId="urn:microsoft.com/office/officeart/2008/layout/PictureStrips"/>
    <dgm:cxn modelId="{C9D7BA2E-EB72-44EC-BD1E-3C2760B8D9D8}" type="presParOf" srcId="{E06DBA6E-AA20-48F8-8026-0E2C9D8A0416}" destId="{96CF9247-8B90-4CCA-8D64-6C8B81574A88}" srcOrd="0" destOrd="0" presId="urn:microsoft.com/office/officeart/2008/layout/PictureStrips"/>
    <dgm:cxn modelId="{3CDC5ACF-6F90-472C-BD1C-1D63EDAEE161}" type="presParOf" srcId="{E06DBA6E-AA20-48F8-8026-0E2C9D8A0416}" destId="{8D967CAD-2BA8-428D-826E-A0F7BB387F1E}"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6BA6BE-FEEB-47B7-BB4C-B53016D10353}" type="doc">
      <dgm:prSet loTypeId="urn:microsoft.com/office/officeart/2005/8/layout/radial5" loCatId="cycle" qsTypeId="urn:microsoft.com/office/officeart/2005/8/quickstyle/simple5" qsCatId="simple" csTypeId="urn:microsoft.com/office/officeart/2005/8/colors/colorful3" csCatId="colorful" phldr="1"/>
      <dgm:spPr/>
      <dgm:t>
        <a:bodyPr/>
        <a:lstStyle/>
        <a:p>
          <a:endParaRPr lang="en-US"/>
        </a:p>
      </dgm:t>
    </dgm:pt>
    <dgm:pt modelId="{8FB7D0AF-E497-44BC-814C-C77C353CEFFC}">
      <dgm:prSet phldrT="[Text]"/>
      <dgm:spPr/>
      <dgm:t>
        <a:bodyPr/>
        <a:lstStyle/>
        <a:p>
          <a:r>
            <a:rPr lang="en-US" dirty="0" smtClean="0"/>
            <a:t>API</a:t>
          </a:r>
          <a:endParaRPr lang="en-US" dirty="0"/>
        </a:p>
      </dgm:t>
    </dgm:pt>
    <dgm:pt modelId="{B6102BBE-B4C7-46B4-B5B1-7F1715D6A12E}" type="parTrans" cxnId="{14ED9028-DC8C-4418-A092-FD4B74B0AE4C}">
      <dgm:prSet/>
      <dgm:spPr/>
      <dgm:t>
        <a:bodyPr/>
        <a:lstStyle/>
        <a:p>
          <a:endParaRPr lang="en-US"/>
        </a:p>
      </dgm:t>
    </dgm:pt>
    <dgm:pt modelId="{494FD5F3-B6A4-4AC7-B0AD-6382DEBB5859}" type="sibTrans" cxnId="{14ED9028-DC8C-4418-A092-FD4B74B0AE4C}">
      <dgm:prSet/>
      <dgm:spPr/>
      <dgm:t>
        <a:bodyPr/>
        <a:lstStyle/>
        <a:p>
          <a:endParaRPr lang="en-US"/>
        </a:p>
      </dgm:t>
    </dgm:pt>
    <dgm:pt modelId="{D0E5D2DD-8D8C-4B22-94EB-7FB050230E9D}">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PHP</a:t>
          </a:r>
          <a:endParaRPr lang="en-US" dirty="0"/>
        </a:p>
      </dgm:t>
    </dgm:pt>
    <dgm:pt modelId="{DE08A917-5232-4A5D-B4C2-2E42BD5BAE69}" type="parTrans" cxnId="{A017D750-F9B5-474A-948B-85C96A7C2CDC}">
      <dgm:prSet/>
      <dgm:spPr/>
      <dgm:t>
        <a:bodyPr/>
        <a:lstStyle/>
        <a:p>
          <a:endParaRPr lang="en-US"/>
        </a:p>
      </dgm:t>
    </dgm:pt>
    <dgm:pt modelId="{5881EF49-164F-44B3-9D0E-3D1BB587A040}" type="sibTrans" cxnId="{A017D750-F9B5-474A-948B-85C96A7C2CDC}">
      <dgm:prSet/>
      <dgm:spPr/>
      <dgm:t>
        <a:bodyPr/>
        <a:lstStyle/>
        <a:p>
          <a:endParaRPr lang="en-US"/>
        </a:p>
      </dgm:t>
    </dgm:pt>
    <dgm:pt modelId="{7F93D161-1404-4DA0-853E-4B51934FF60D}">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Node.js</a:t>
          </a:r>
          <a:endParaRPr lang="en-US" dirty="0"/>
        </a:p>
      </dgm:t>
    </dgm:pt>
    <dgm:pt modelId="{2319176F-E4AC-4D95-BF37-A56B2A28869B}" type="parTrans" cxnId="{CBA8553E-A065-47A5-85D8-70632A649DF1}">
      <dgm:prSet/>
      <dgm:spPr/>
      <dgm:t>
        <a:bodyPr/>
        <a:lstStyle/>
        <a:p>
          <a:endParaRPr lang="en-US"/>
        </a:p>
      </dgm:t>
    </dgm:pt>
    <dgm:pt modelId="{499983EB-9614-4B7E-A65E-F3DDE2E4A968}" type="sibTrans" cxnId="{CBA8553E-A065-47A5-85D8-70632A649DF1}">
      <dgm:prSet/>
      <dgm:spPr/>
      <dgm:t>
        <a:bodyPr/>
        <a:lstStyle/>
        <a:p>
          <a:endParaRPr lang="en-US"/>
        </a:p>
      </dgm:t>
    </dgm:pt>
    <dgm:pt modelId="{37960030-6326-460A-8E2D-2BD909A13C19}">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Python</a:t>
          </a:r>
          <a:endParaRPr lang="en-US" dirty="0"/>
        </a:p>
      </dgm:t>
    </dgm:pt>
    <dgm:pt modelId="{033ED25A-8E46-4BEF-ADC8-C668E3254302}" type="parTrans" cxnId="{08BF4664-3DCF-4063-9B17-B065E13E47F9}">
      <dgm:prSet/>
      <dgm:spPr/>
      <dgm:t>
        <a:bodyPr/>
        <a:lstStyle/>
        <a:p>
          <a:endParaRPr lang="en-US"/>
        </a:p>
      </dgm:t>
    </dgm:pt>
    <dgm:pt modelId="{17875F77-C7AF-476D-AEE9-31AE5428106A}" type="sibTrans" cxnId="{08BF4664-3DCF-4063-9B17-B065E13E47F9}">
      <dgm:prSet/>
      <dgm:spPr/>
      <dgm:t>
        <a:bodyPr/>
        <a:lstStyle/>
        <a:p>
          <a:endParaRPr lang="en-US"/>
        </a:p>
      </dgm:t>
    </dgm:pt>
    <dgm:pt modelId="{B7DC0378-E5FE-46AB-8585-613BA703F067}">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Ruby</a:t>
          </a:r>
          <a:endParaRPr lang="en-US" dirty="0"/>
        </a:p>
      </dgm:t>
    </dgm:pt>
    <dgm:pt modelId="{404977FC-D25A-4AC1-B9D6-B6BCB4450926}" type="parTrans" cxnId="{DAD57F77-33B7-4A8A-9772-A2002F0D0B7F}">
      <dgm:prSet/>
      <dgm:spPr/>
      <dgm:t>
        <a:bodyPr/>
        <a:lstStyle/>
        <a:p>
          <a:endParaRPr lang="en-US"/>
        </a:p>
      </dgm:t>
    </dgm:pt>
    <dgm:pt modelId="{B68DAC72-B877-44D1-9244-DBB668CC911A}" type="sibTrans" cxnId="{DAD57F77-33B7-4A8A-9772-A2002F0D0B7F}">
      <dgm:prSet/>
      <dgm:spPr/>
      <dgm:t>
        <a:bodyPr/>
        <a:lstStyle/>
        <a:p>
          <a:endParaRPr lang="en-US"/>
        </a:p>
      </dgm:t>
    </dgm:pt>
    <dgm:pt modelId="{F6719B20-258E-4D68-ADD9-BFBFA5999691}">
      <dgm:prSet phldrT="[Text]">
        <dgm:style>
          <a:lnRef idx="3">
            <a:schemeClr val="lt1"/>
          </a:lnRef>
          <a:fillRef idx="1">
            <a:schemeClr val="accent6"/>
          </a:fillRef>
          <a:effectRef idx="1">
            <a:schemeClr val="accent6"/>
          </a:effectRef>
          <a:fontRef idx="minor">
            <a:schemeClr val="lt1"/>
          </a:fontRef>
        </dgm:style>
      </dgm:prSet>
      <dgm:spPr/>
      <dgm:t>
        <a:bodyPr/>
        <a:lstStyle/>
        <a:p>
          <a:r>
            <a:rPr lang="en-US" dirty="0" err="1" smtClean="0"/>
            <a:t>.Net</a:t>
          </a:r>
          <a:endParaRPr lang="en-US" dirty="0"/>
        </a:p>
      </dgm:t>
    </dgm:pt>
    <dgm:pt modelId="{A487BED0-63FB-4106-AFA0-A24D40484352}" type="parTrans" cxnId="{86FB7067-F3CB-4932-BBD2-B1EAD0C89501}">
      <dgm:prSet/>
      <dgm:spPr/>
      <dgm:t>
        <a:bodyPr/>
        <a:lstStyle/>
        <a:p>
          <a:endParaRPr lang="en-US"/>
        </a:p>
      </dgm:t>
    </dgm:pt>
    <dgm:pt modelId="{A4E08A7A-EBDA-48B7-913F-746DFB5E822A}" type="sibTrans" cxnId="{86FB7067-F3CB-4932-BBD2-B1EAD0C89501}">
      <dgm:prSet/>
      <dgm:spPr/>
      <dgm:t>
        <a:bodyPr/>
        <a:lstStyle/>
        <a:p>
          <a:endParaRPr lang="en-US"/>
        </a:p>
      </dgm:t>
    </dgm:pt>
    <dgm:pt modelId="{A27F1C19-F421-4EC2-9DA5-B63631BCA193}">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Android SDK</a:t>
          </a:r>
          <a:endParaRPr lang="en-US" dirty="0"/>
        </a:p>
      </dgm:t>
    </dgm:pt>
    <dgm:pt modelId="{2B0AB7AF-9475-4338-A153-7AB59AAE4D08}" type="parTrans" cxnId="{7E97E78B-A112-41CD-B3F5-2B0D6A7D4B05}">
      <dgm:prSet/>
      <dgm:spPr/>
      <dgm:t>
        <a:bodyPr/>
        <a:lstStyle/>
        <a:p>
          <a:endParaRPr lang="en-US"/>
        </a:p>
      </dgm:t>
    </dgm:pt>
    <dgm:pt modelId="{B93871C9-994C-4E71-AA17-AD0136B08C1D}" type="sibTrans" cxnId="{7E97E78B-A112-41CD-B3F5-2B0D6A7D4B05}">
      <dgm:prSet/>
      <dgm:spPr/>
      <dgm:t>
        <a:bodyPr/>
        <a:lstStyle/>
        <a:p>
          <a:endParaRPr lang="en-US"/>
        </a:p>
      </dgm:t>
    </dgm:pt>
    <dgm:pt modelId="{2808D7BC-8805-4378-A646-645FF2F4137E}">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smtClean="0"/>
            <a:t>Objective C / Swift</a:t>
          </a:r>
          <a:endParaRPr lang="en-US" dirty="0"/>
        </a:p>
      </dgm:t>
    </dgm:pt>
    <dgm:pt modelId="{8BB8850C-D35D-4B9C-A767-E90FBEE1727D}" type="parTrans" cxnId="{983A4412-9B26-48B2-87E4-70ACC28B7B68}">
      <dgm:prSet/>
      <dgm:spPr/>
      <dgm:t>
        <a:bodyPr/>
        <a:lstStyle/>
        <a:p>
          <a:endParaRPr lang="en-US"/>
        </a:p>
      </dgm:t>
    </dgm:pt>
    <dgm:pt modelId="{534F81A7-713F-44DE-9D8D-0BF3FFAAB1E7}" type="sibTrans" cxnId="{983A4412-9B26-48B2-87E4-70ACC28B7B68}">
      <dgm:prSet/>
      <dgm:spPr/>
      <dgm:t>
        <a:bodyPr/>
        <a:lstStyle/>
        <a:p>
          <a:endParaRPr lang="en-US"/>
        </a:p>
      </dgm:t>
    </dgm:pt>
    <dgm:pt modelId="{FF1A700C-795A-4B3E-8A16-769CC9765391}">
      <dgm:prSet phldrT="[Text]">
        <dgm:style>
          <a:lnRef idx="3">
            <a:schemeClr val="lt1"/>
          </a:lnRef>
          <a:fillRef idx="1">
            <a:schemeClr val="accent6"/>
          </a:fillRef>
          <a:effectRef idx="1">
            <a:schemeClr val="accent6"/>
          </a:effectRef>
          <a:fontRef idx="minor">
            <a:schemeClr val="lt1"/>
          </a:fontRef>
        </dgm:style>
      </dgm:prSet>
      <dgm:spPr/>
      <dgm:t>
        <a:bodyPr/>
        <a:lstStyle/>
        <a:p>
          <a:r>
            <a:rPr lang="en-US" dirty="0" smtClean="0"/>
            <a:t>Java</a:t>
          </a:r>
          <a:endParaRPr lang="en-US" dirty="0"/>
        </a:p>
      </dgm:t>
    </dgm:pt>
    <dgm:pt modelId="{42B6E279-835F-4FDC-9A43-A1BA10C84FA9}" type="parTrans" cxnId="{3911F93C-0540-4B95-9E66-518130ACEDCC}">
      <dgm:prSet/>
      <dgm:spPr/>
      <dgm:t>
        <a:bodyPr/>
        <a:lstStyle/>
        <a:p>
          <a:endParaRPr lang="en-US"/>
        </a:p>
      </dgm:t>
    </dgm:pt>
    <dgm:pt modelId="{F36D53AF-4AB0-4FE6-8BF5-1C55BF1DB42D}" type="sibTrans" cxnId="{3911F93C-0540-4B95-9E66-518130ACEDCC}">
      <dgm:prSet/>
      <dgm:spPr/>
      <dgm:t>
        <a:bodyPr/>
        <a:lstStyle/>
        <a:p>
          <a:endParaRPr lang="en-US"/>
        </a:p>
      </dgm:t>
    </dgm:pt>
    <dgm:pt modelId="{AA441BBF-4283-41EB-BC69-C61C2E87AE0D}">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smtClean="0"/>
            <a:t>Javascript</a:t>
          </a:r>
          <a:endParaRPr lang="en-US" dirty="0"/>
        </a:p>
      </dgm:t>
    </dgm:pt>
    <dgm:pt modelId="{FF249D66-FF16-4F0A-B1C8-20F1BC6F3444}" type="parTrans" cxnId="{B5B0A380-E9A7-4E38-A148-34B6BD124456}">
      <dgm:prSet/>
      <dgm:spPr/>
      <dgm:t>
        <a:bodyPr/>
        <a:lstStyle/>
        <a:p>
          <a:endParaRPr lang="en-US"/>
        </a:p>
      </dgm:t>
    </dgm:pt>
    <dgm:pt modelId="{EEC4E4C3-1A92-410D-8D51-7EF9609F6706}" type="sibTrans" cxnId="{B5B0A380-E9A7-4E38-A148-34B6BD124456}">
      <dgm:prSet/>
      <dgm:spPr/>
      <dgm:t>
        <a:bodyPr/>
        <a:lstStyle/>
        <a:p>
          <a:endParaRPr lang="en-US"/>
        </a:p>
      </dgm:t>
    </dgm:pt>
    <dgm:pt modelId="{9608B60C-79E9-460A-92A1-1D0C4785D28F}" type="pres">
      <dgm:prSet presAssocID="{596BA6BE-FEEB-47B7-BB4C-B53016D10353}" presName="Name0" presStyleCnt="0">
        <dgm:presLayoutVars>
          <dgm:chMax val="1"/>
          <dgm:dir/>
          <dgm:animLvl val="ctr"/>
          <dgm:resizeHandles val="exact"/>
        </dgm:presLayoutVars>
      </dgm:prSet>
      <dgm:spPr/>
      <dgm:t>
        <a:bodyPr/>
        <a:lstStyle/>
        <a:p>
          <a:endParaRPr lang="en-US"/>
        </a:p>
      </dgm:t>
    </dgm:pt>
    <dgm:pt modelId="{895E1D04-66E2-4BBB-8A0E-624669FB1587}" type="pres">
      <dgm:prSet presAssocID="{8FB7D0AF-E497-44BC-814C-C77C353CEFFC}" presName="centerShape" presStyleLbl="node0" presStyleIdx="0" presStyleCnt="1"/>
      <dgm:spPr/>
      <dgm:t>
        <a:bodyPr/>
        <a:lstStyle/>
        <a:p>
          <a:endParaRPr lang="en-US"/>
        </a:p>
      </dgm:t>
    </dgm:pt>
    <dgm:pt modelId="{F3BCB0AA-6EA5-444E-9F9A-B95EE8C2804D}" type="pres">
      <dgm:prSet presAssocID="{DE08A917-5232-4A5D-B4C2-2E42BD5BAE69}" presName="parTrans" presStyleLbl="sibTrans2D1" presStyleIdx="0" presStyleCnt="9"/>
      <dgm:spPr/>
      <dgm:t>
        <a:bodyPr/>
        <a:lstStyle/>
        <a:p>
          <a:endParaRPr lang="en-US"/>
        </a:p>
      </dgm:t>
    </dgm:pt>
    <dgm:pt modelId="{E3C205CB-15AB-4A24-B8B1-758B373B5ACB}" type="pres">
      <dgm:prSet presAssocID="{DE08A917-5232-4A5D-B4C2-2E42BD5BAE69}" presName="connectorText" presStyleLbl="sibTrans2D1" presStyleIdx="0" presStyleCnt="9"/>
      <dgm:spPr/>
      <dgm:t>
        <a:bodyPr/>
        <a:lstStyle/>
        <a:p>
          <a:endParaRPr lang="en-US"/>
        </a:p>
      </dgm:t>
    </dgm:pt>
    <dgm:pt modelId="{50E73023-F3E2-47D7-89CF-BCBDE885E51D}" type="pres">
      <dgm:prSet presAssocID="{D0E5D2DD-8D8C-4B22-94EB-7FB050230E9D}" presName="node" presStyleLbl="node1" presStyleIdx="0" presStyleCnt="9">
        <dgm:presLayoutVars>
          <dgm:bulletEnabled val="1"/>
        </dgm:presLayoutVars>
      </dgm:prSet>
      <dgm:spPr/>
      <dgm:t>
        <a:bodyPr/>
        <a:lstStyle/>
        <a:p>
          <a:endParaRPr lang="en-US"/>
        </a:p>
      </dgm:t>
    </dgm:pt>
    <dgm:pt modelId="{B5CCE2DB-13CA-44CB-8BD0-A6A44920D220}" type="pres">
      <dgm:prSet presAssocID="{A487BED0-63FB-4106-AFA0-A24D40484352}" presName="parTrans" presStyleLbl="sibTrans2D1" presStyleIdx="1" presStyleCnt="9"/>
      <dgm:spPr/>
      <dgm:t>
        <a:bodyPr/>
        <a:lstStyle/>
        <a:p>
          <a:endParaRPr lang="en-US"/>
        </a:p>
      </dgm:t>
    </dgm:pt>
    <dgm:pt modelId="{4AFF4DEE-0CF9-467D-978A-BDCF1271DF2D}" type="pres">
      <dgm:prSet presAssocID="{A487BED0-63FB-4106-AFA0-A24D40484352}" presName="connectorText" presStyleLbl="sibTrans2D1" presStyleIdx="1" presStyleCnt="9"/>
      <dgm:spPr/>
      <dgm:t>
        <a:bodyPr/>
        <a:lstStyle/>
        <a:p>
          <a:endParaRPr lang="en-US"/>
        </a:p>
      </dgm:t>
    </dgm:pt>
    <dgm:pt modelId="{0B773CA5-087E-4EE9-AC77-B033C0EE4775}" type="pres">
      <dgm:prSet presAssocID="{F6719B20-258E-4D68-ADD9-BFBFA5999691}" presName="node" presStyleLbl="node1" presStyleIdx="1" presStyleCnt="9">
        <dgm:presLayoutVars>
          <dgm:bulletEnabled val="1"/>
        </dgm:presLayoutVars>
      </dgm:prSet>
      <dgm:spPr/>
      <dgm:t>
        <a:bodyPr/>
        <a:lstStyle/>
        <a:p>
          <a:endParaRPr lang="en-US"/>
        </a:p>
      </dgm:t>
    </dgm:pt>
    <dgm:pt modelId="{7B3DC3BF-46C6-4866-A455-7B1760FD9CAA}" type="pres">
      <dgm:prSet presAssocID="{42B6E279-835F-4FDC-9A43-A1BA10C84FA9}" presName="parTrans" presStyleLbl="sibTrans2D1" presStyleIdx="2" presStyleCnt="9"/>
      <dgm:spPr/>
      <dgm:t>
        <a:bodyPr/>
        <a:lstStyle/>
        <a:p>
          <a:endParaRPr lang="en-US"/>
        </a:p>
      </dgm:t>
    </dgm:pt>
    <dgm:pt modelId="{7ECCE734-2743-418B-A433-488456F28D0F}" type="pres">
      <dgm:prSet presAssocID="{42B6E279-835F-4FDC-9A43-A1BA10C84FA9}" presName="connectorText" presStyleLbl="sibTrans2D1" presStyleIdx="2" presStyleCnt="9"/>
      <dgm:spPr/>
      <dgm:t>
        <a:bodyPr/>
        <a:lstStyle/>
        <a:p>
          <a:endParaRPr lang="en-US"/>
        </a:p>
      </dgm:t>
    </dgm:pt>
    <dgm:pt modelId="{A8804E84-7720-4E29-B788-2FF4CB396967}" type="pres">
      <dgm:prSet presAssocID="{FF1A700C-795A-4B3E-8A16-769CC9765391}" presName="node" presStyleLbl="node1" presStyleIdx="2" presStyleCnt="9">
        <dgm:presLayoutVars>
          <dgm:bulletEnabled val="1"/>
        </dgm:presLayoutVars>
      </dgm:prSet>
      <dgm:spPr/>
      <dgm:t>
        <a:bodyPr/>
        <a:lstStyle/>
        <a:p>
          <a:endParaRPr lang="en-US"/>
        </a:p>
      </dgm:t>
    </dgm:pt>
    <dgm:pt modelId="{78B76680-3535-4AA7-97B7-095A76EE96FB}" type="pres">
      <dgm:prSet presAssocID="{FF249D66-FF16-4F0A-B1C8-20F1BC6F3444}" presName="parTrans" presStyleLbl="sibTrans2D1" presStyleIdx="3" presStyleCnt="9"/>
      <dgm:spPr/>
      <dgm:t>
        <a:bodyPr/>
        <a:lstStyle/>
        <a:p>
          <a:endParaRPr lang="en-US"/>
        </a:p>
      </dgm:t>
    </dgm:pt>
    <dgm:pt modelId="{1A8C566B-AFA0-49F8-83C0-87009DA4FA43}" type="pres">
      <dgm:prSet presAssocID="{FF249D66-FF16-4F0A-B1C8-20F1BC6F3444}" presName="connectorText" presStyleLbl="sibTrans2D1" presStyleIdx="3" presStyleCnt="9"/>
      <dgm:spPr/>
      <dgm:t>
        <a:bodyPr/>
        <a:lstStyle/>
        <a:p>
          <a:endParaRPr lang="en-US"/>
        </a:p>
      </dgm:t>
    </dgm:pt>
    <dgm:pt modelId="{59A6695D-7EEE-4D17-AB79-A3572D587ECD}" type="pres">
      <dgm:prSet presAssocID="{AA441BBF-4283-41EB-BC69-C61C2E87AE0D}" presName="node" presStyleLbl="node1" presStyleIdx="3" presStyleCnt="9">
        <dgm:presLayoutVars>
          <dgm:bulletEnabled val="1"/>
        </dgm:presLayoutVars>
      </dgm:prSet>
      <dgm:spPr/>
      <dgm:t>
        <a:bodyPr/>
        <a:lstStyle/>
        <a:p>
          <a:endParaRPr lang="en-US"/>
        </a:p>
      </dgm:t>
    </dgm:pt>
    <dgm:pt modelId="{5FEE0848-8440-46C3-9DBC-64B4BE51E808}" type="pres">
      <dgm:prSet presAssocID="{8BB8850C-D35D-4B9C-A767-E90FBEE1727D}" presName="parTrans" presStyleLbl="sibTrans2D1" presStyleIdx="4" presStyleCnt="9"/>
      <dgm:spPr/>
      <dgm:t>
        <a:bodyPr/>
        <a:lstStyle/>
        <a:p>
          <a:endParaRPr lang="en-US"/>
        </a:p>
      </dgm:t>
    </dgm:pt>
    <dgm:pt modelId="{D2DB13FD-7DEC-4BB5-A3F2-5380C084128F}" type="pres">
      <dgm:prSet presAssocID="{8BB8850C-D35D-4B9C-A767-E90FBEE1727D}" presName="connectorText" presStyleLbl="sibTrans2D1" presStyleIdx="4" presStyleCnt="9"/>
      <dgm:spPr/>
      <dgm:t>
        <a:bodyPr/>
        <a:lstStyle/>
        <a:p>
          <a:endParaRPr lang="en-US"/>
        </a:p>
      </dgm:t>
    </dgm:pt>
    <dgm:pt modelId="{2BA21CEA-A486-4AB0-B12D-58AE9B51C5DF}" type="pres">
      <dgm:prSet presAssocID="{2808D7BC-8805-4378-A646-645FF2F4137E}" presName="node" presStyleLbl="node1" presStyleIdx="4" presStyleCnt="9">
        <dgm:presLayoutVars>
          <dgm:bulletEnabled val="1"/>
        </dgm:presLayoutVars>
      </dgm:prSet>
      <dgm:spPr/>
      <dgm:t>
        <a:bodyPr/>
        <a:lstStyle/>
        <a:p>
          <a:endParaRPr lang="en-US"/>
        </a:p>
      </dgm:t>
    </dgm:pt>
    <dgm:pt modelId="{C62CA783-9712-472E-B9B0-F75C218CCF79}" type="pres">
      <dgm:prSet presAssocID="{2B0AB7AF-9475-4338-A153-7AB59AAE4D08}" presName="parTrans" presStyleLbl="sibTrans2D1" presStyleIdx="5" presStyleCnt="9"/>
      <dgm:spPr/>
      <dgm:t>
        <a:bodyPr/>
        <a:lstStyle/>
        <a:p>
          <a:endParaRPr lang="en-US"/>
        </a:p>
      </dgm:t>
    </dgm:pt>
    <dgm:pt modelId="{8A35F69F-25EA-45FB-9921-67DBA3DDB500}" type="pres">
      <dgm:prSet presAssocID="{2B0AB7AF-9475-4338-A153-7AB59AAE4D08}" presName="connectorText" presStyleLbl="sibTrans2D1" presStyleIdx="5" presStyleCnt="9"/>
      <dgm:spPr/>
      <dgm:t>
        <a:bodyPr/>
        <a:lstStyle/>
        <a:p>
          <a:endParaRPr lang="en-US"/>
        </a:p>
      </dgm:t>
    </dgm:pt>
    <dgm:pt modelId="{6E4606BD-51FC-4B1D-A074-521B899FDB4D}" type="pres">
      <dgm:prSet presAssocID="{A27F1C19-F421-4EC2-9DA5-B63631BCA193}" presName="node" presStyleLbl="node1" presStyleIdx="5" presStyleCnt="9">
        <dgm:presLayoutVars>
          <dgm:bulletEnabled val="1"/>
        </dgm:presLayoutVars>
      </dgm:prSet>
      <dgm:spPr/>
      <dgm:t>
        <a:bodyPr/>
        <a:lstStyle/>
        <a:p>
          <a:endParaRPr lang="en-US"/>
        </a:p>
      </dgm:t>
    </dgm:pt>
    <dgm:pt modelId="{FD6B8F7D-67DB-440A-B5DB-5A08538B51E6}" type="pres">
      <dgm:prSet presAssocID="{2319176F-E4AC-4D95-BF37-A56B2A28869B}" presName="parTrans" presStyleLbl="sibTrans2D1" presStyleIdx="6" presStyleCnt="9"/>
      <dgm:spPr/>
      <dgm:t>
        <a:bodyPr/>
        <a:lstStyle/>
        <a:p>
          <a:endParaRPr lang="en-US"/>
        </a:p>
      </dgm:t>
    </dgm:pt>
    <dgm:pt modelId="{AD276DE3-775A-40BB-91DA-B9C8D2A72128}" type="pres">
      <dgm:prSet presAssocID="{2319176F-E4AC-4D95-BF37-A56B2A28869B}" presName="connectorText" presStyleLbl="sibTrans2D1" presStyleIdx="6" presStyleCnt="9"/>
      <dgm:spPr/>
      <dgm:t>
        <a:bodyPr/>
        <a:lstStyle/>
        <a:p>
          <a:endParaRPr lang="en-US"/>
        </a:p>
      </dgm:t>
    </dgm:pt>
    <dgm:pt modelId="{BB4B9338-74D1-445A-8AA3-40A60AC0D257}" type="pres">
      <dgm:prSet presAssocID="{7F93D161-1404-4DA0-853E-4B51934FF60D}" presName="node" presStyleLbl="node1" presStyleIdx="6" presStyleCnt="9">
        <dgm:presLayoutVars>
          <dgm:bulletEnabled val="1"/>
        </dgm:presLayoutVars>
      </dgm:prSet>
      <dgm:spPr/>
      <dgm:t>
        <a:bodyPr/>
        <a:lstStyle/>
        <a:p>
          <a:endParaRPr lang="en-US"/>
        </a:p>
      </dgm:t>
    </dgm:pt>
    <dgm:pt modelId="{92B0D51F-53B8-49A0-BE5B-3844F1BAB6A3}" type="pres">
      <dgm:prSet presAssocID="{033ED25A-8E46-4BEF-ADC8-C668E3254302}" presName="parTrans" presStyleLbl="sibTrans2D1" presStyleIdx="7" presStyleCnt="9"/>
      <dgm:spPr/>
      <dgm:t>
        <a:bodyPr/>
        <a:lstStyle/>
        <a:p>
          <a:endParaRPr lang="en-US"/>
        </a:p>
      </dgm:t>
    </dgm:pt>
    <dgm:pt modelId="{895EDABF-DC55-47E0-A544-23E704CBBCC0}" type="pres">
      <dgm:prSet presAssocID="{033ED25A-8E46-4BEF-ADC8-C668E3254302}" presName="connectorText" presStyleLbl="sibTrans2D1" presStyleIdx="7" presStyleCnt="9"/>
      <dgm:spPr/>
      <dgm:t>
        <a:bodyPr/>
        <a:lstStyle/>
        <a:p>
          <a:endParaRPr lang="en-US"/>
        </a:p>
      </dgm:t>
    </dgm:pt>
    <dgm:pt modelId="{A433DAF9-F329-4A2A-97BE-26149338C96C}" type="pres">
      <dgm:prSet presAssocID="{37960030-6326-460A-8E2D-2BD909A13C19}" presName="node" presStyleLbl="node1" presStyleIdx="7" presStyleCnt="9">
        <dgm:presLayoutVars>
          <dgm:bulletEnabled val="1"/>
        </dgm:presLayoutVars>
      </dgm:prSet>
      <dgm:spPr/>
      <dgm:t>
        <a:bodyPr/>
        <a:lstStyle/>
        <a:p>
          <a:endParaRPr lang="en-US"/>
        </a:p>
      </dgm:t>
    </dgm:pt>
    <dgm:pt modelId="{9F6CD3F2-6FCB-4D36-A089-79F07E03C460}" type="pres">
      <dgm:prSet presAssocID="{404977FC-D25A-4AC1-B9D6-B6BCB4450926}" presName="parTrans" presStyleLbl="sibTrans2D1" presStyleIdx="8" presStyleCnt="9"/>
      <dgm:spPr/>
      <dgm:t>
        <a:bodyPr/>
        <a:lstStyle/>
        <a:p>
          <a:endParaRPr lang="en-US"/>
        </a:p>
      </dgm:t>
    </dgm:pt>
    <dgm:pt modelId="{20F76F6C-7D9A-4968-B31B-11FDED40B4FF}" type="pres">
      <dgm:prSet presAssocID="{404977FC-D25A-4AC1-B9D6-B6BCB4450926}" presName="connectorText" presStyleLbl="sibTrans2D1" presStyleIdx="8" presStyleCnt="9"/>
      <dgm:spPr/>
      <dgm:t>
        <a:bodyPr/>
        <a:lstStyle/>
        <a:p>
          <a:endParaRPr lang="en-US"/>
        </a:p>
      </dgm:t>
    </dgm:pt>
    <dgm:pt modelId="{513F0845-1F4D-472A-8456-176A758B3213}" type="pres">
      <dgm:prSet presAssocID="{B7DC0378-E5FE-46AB-8585-613BA703F067}" presName="node" presStyleLbl="node1" presStyleIdx="8" presStyleCnt="9">
        <dgm:presLayoutVars>
          <dgm:bulletEnabled val="1"/>
        </dgm:presLayoutVars>
      </dgm:prSet>
      <dgm:spPr/>
      <dgm:t>
        <a:bodyPr/>
        <a:lstStyle/>
        <a:p>
          <a:endParaRPr lang="en-US"/>
        </a:p>
      </dgm:t>
    </dgm:pt>
  </dgm:ptLst>
  <dgm:cxnLst>
    <dgm:cxn modelId="{3911F93C-0540-4B95-9E66-518130ACEDCC}" srcId="{8FB7D0AF-E497-44BC-814C-C77C353CEFFC}" destId="{FF1A700C-795A-4B3E-8A16-769CC9765391}" srcOrd="2" destOrd="0" parTransId="{42B6E279-835F-4FDC-9A43-A1BA10C84FA9}" sibTransId="{F36D53AF-4AB0-4FE6-8BF5-1C55BF1DB42D}"/>
    <dgm:cxn modelId="{86FB7067-F3CB-4932-BBD2-B1EAD0C89501}" srcId="{8FB7D0AF-E497-44BC-814C-C77C353CEFFC}" destId="{F6719B20-258E-4D68-ADD9-BFBFA5999691}" srcOrd="1" destOrd="0" parTransId="{A487BED0-63FB-4106-AFA0-A24D40484352}" sibTransId="{A4E08A7A-EBDA-48B7-913F-746DFB5E822A}"/>
    <dgm:cxn modelId="{ABC55DA1-7BC6-4C33-9434-1CE027FCB053}" type="presOf" srcId="{033ED25A-8E46-4BEF-ADC8-C668E3254302}" destId="{92B0D51F-53B8-49A0-BE5B-3844F1BAB6A3}" srcOrd="0" destOrd="0" presId="urn:microsoft.com/office/officeart/2005/8/layout/radial5"/>
    <dgm:cxn modelId="{CBA8553E-A065-47A5-85D8-70632A649DF1}" srcId="{8FB7D0AF-E497-44BC-814C-C77C353CEFFC}" destId="{7F93D161-1404-4DA0-853E-4B51934FF60D}" srcOrd="6" destOrd="0" parTransId="{2319176F-E4AC-4D95-BF37-A56B2A28869B}" sibTransId="{499983EB-9614-4B7E-A65E-F3DDE2E4A968}"/>
    <dgm:cxn modelId="{A017D750-F9B5-474A-948B-85C96A7C2CDC}" srcId="{8FB7D0AF-E497-44BC-814C-C77C353CEFFC}" destId="{D0E5D2DD-8D8C-4B22-94EB-7FB050230E9D}" srcOrd="0" destOrd="0" parTransId="{DE08A917-5232-4A5D-B4C2-2E42BD5BAE69}" sibTransId="{5881EF49-164F-44B3-9D0E-3D1BB587A040}"/>
    <dgm:cxn modelId="{DAD57F77-33B7-4A8A-9772-A2002F0D0B7F}" srcId="{8FB7D0AF-E497-44BC-814C-C77C353CEFFC}" destId="{B7DC0378-E5FE-46AB-8585-613BA703F067}" srcOrd="8" destOrd="0" parTransId="{404977FC-D25A-4AC1-B9D6-B6BCB4450926}" sibTransId="{B68DAC72-B877-44D1-9244-DBB668CC911A}"/>
    <dgm:cxn modelId="{B5B0A380-E9A7-4E38-A148-34B6BD124456}" srcId="{8FB7D0AF-E497-44BC-814C-C77C353CEFFC}" destId="{AA441BBF-4283-41EB-BC69-C61C2E87AE0D}" srcOrd="3" destOrd="0" parTransId="{FF249D66-FF16-4F0A-B1C8-20F1BC6F3444}" sibTransId="{EEC4E4C3-1A92-410D-8D51-7EF9609F6706}"/>
    <dgm:cxn modelId="{7E97E78B-A112-41CD-B3F5-2B0D6A7D4B05}" srcId="{8FB7D0AF-E497-44BC-814C-C77C353CEFFC}" destId="{A27F1C19-F421-4EC2-9DA5-B63631BCA193}" srcOrd="5" destOrd="0" parTransId="{2B0AB7AF-9475-4338-A153-7AB59AAE4D08}" sibTransId="{B93871C9-994C-4E71-AA17-AD0136B08C1D}"/>
    <dgm:cxn modelId="{5593D4A8-A8DE-41E8-8BE1-A941E4A7677A}" type="presOf" srcId="{F6719B20-258E-4D68-ADD9-BFBFA5999691}" destId="{0B773CA5-087E-4EE9-AC77-B033C0EE4775}" srcOrd="0" destOrd="0" presId="urn:microsoft.com/office/officeart/2005/8/layout/radial5"/>
    <dgm:cxn modelId="{F01A7565-B71F-4073-ADA4-D7DFF8179837}" type="presOf" srcId="{AA441BBF-4283-41EB-BC69-C61C2E87AE0D}" destId="{59A6695D-7EEE-4D17-AB79-A3572D587ECD}" srcOrd="0" destOrd="0" presId="urn:microsoft.com/office/officeart/2005/8/layout/radial5"/>
    <dgm:cxn modelId="{14B7E9AC-4293-47C6-B70F-D54ED0889DEE}" type="presOf" srcId="{A487BED0-63FB-4106-AFA0-A24D40484352}" destId="{B5CCE2DB-13CA-44CB-8BD0-A6A44920D220}" srcOrd="0" destOrd="0" presId="urn:microsoft.com/office/officeart/2005/8/layout/radial5"/>
    <dgm:cxn modelId="{8CB62DA6-C061-4568-A2C9-524A945029C8}" type="presOf" srcId="{7F93D161-1404-4DA0-853E-4B51934FF60D}" destId="{BB4B9338-74D1-445A-8AA3-40A60AC0D257}" srcOrd="0" destOrd="0" presId="urn:microsoft.com/office/officeart/2005/8/layout/radial5"/>
    <dgm:cxn modelId="{B0460B3B-ECB8-4CFB-B166-3A625191E701}" type="presOf" srcId="{2B0AB7AF-9475-4338-A153-7AB59AAE4D08}" destId="{C62CA783-9712-472E-B9B0-F75C218CCF79}" srcOrd="0" destOrd="0" presId="urn:microsoft.com/office/officeart/2005/8/layout/radial5"/>
    <dgm:cxn modelId="{9BC29E86-050F-4F2F-984B-46F4487CC147}" type="presOf" srcId="{A27F1C19-F421-4EC2-9DA5-B63631BCA193}" destId="{6E4606BD-51FC-4B1D-A074-521B899FDB4D}" srcOrd="0" destOrd="0" presId="urn:microsoft.com/office/officeart/2005/8/layout/radial5"/>
    <dgm:cxn modelId="{14ED9028-DC8C-4418-A092-FD4B74B0AE4C}" srcId="{596BA6BE-FEEB-47B7-BB4C-B53016D10353}" destId="{8FB7D0AF-E497-44BC-814C-C77C353CEFFC}" srcOrd="0" destOrd="0" parTransId="{B6102BBE-B4C7-46B4-B5B1-7F1715D6A12E}" sibTransId="{494FD5F3-B6A4-4AC7-B0AD-6382DEBB5859}"/>
    <dgm:cxn modelId="{027CF725-2351-4ACD-B034-425F15C4A19F}" type="presOf" srcId="{B7DC0378-E5FE-46AB-8585-613BA703F067}" destId="{513F0845-1F4D-472A-8456-176A758B3213}" srcOrd="0" destOrd="0" presId="urn:microsoft.com/office/officeart/2005/8/layout/radial5"/>
    <dgm:cxn modelId="{461E2D98-13D5-4738-B9E8-E1E96855D9DD}" type="presOf" srcId="{8FB7D0AF-E497-44BC-814C-C77C353CEFFC}" destId="{895E1D04-66E2-4BBB-8A0E-624669FB1587}" srcOrd="0" destOrd="0" presId="urn:microsoft.com/office/officeart/2005/8/layout/radial5"/>
    <dgm:cxn modelId="{B6FADDFE-6D44-4E7A-8DB1-DB959ACC7885}" type="presOf" srcId="{37960030-6326-460A-8E2D-2BD909A13C19}" destId="{A433DAF9-F329-4A2A-97BE-26149338C96C}" srcOrd="0" destOrd="0" presId="urn:microsoft.com/office/officeart/2005/8/layout/radial5"/>
    <dgm:cxn modelId="{5A30AD1B-F591-41F6-AF9E-4E62DD756E11}" type="presOf" srcId="{D0E5D2DD-8D8C-4B22-94EB-7FB050230E9D}" destId="{50E73023-F3E2-47D7-89CF-BCBDE885E51D}" srcOrd="0" destOrd="0" presId="urn:microsoft.com/office/officeart/2005/8/layout/radial5"/>
    <dgm:cxn modelId="{8D606D0A-4570-432D-BF38-713B92F712CD}" type="presOf" srcId="{2808D7BC-8805-4378-A646-645FF2F4137E}" destId="{2BA21CEA-A486-4AB0-B12D-58AE9B51C5DF}" srcOrd="0" destOrd="0" presId="urn:microsoft.com/office/officeart/2005/8/layout/radial5"/>
    <dgm:cxn modelId="{08BF4664-3DCF-4063-9B17-B065E13E47F9}" srcId="{8FB7D0AF-E497-44BC-814C-C77C353CEFFC}" destId="{37960030-6326-460A-8E2D-2BD909A13C19}" srcOrd="7" destOrd="0" parTransId="{033ED25A-8E46-4BEF-ADC8-C668E3254302}" sibTransId="{17875F77-C7AF-476D-AEE9-31AE5428106A}"/>
    <dgm:cxn modelId="{23E17CE4-5463-4371-805F-A7B5CF31994A}" type="presOf" srcId="{42B6E279-835F-4FDC-9A43-A1BA10C84FA9}" destId="{7ECCE734-2743-418B-A433-488456F28D0F}" srcOrd="1" destOrd="0" presId="urn:microsoft.com/office/officeart/2005/8/layout/radial5"/>
    <dgm:cxn modelId="{983A4412-9B26-48B2-87E4-70ACC28B7B68}" srcId="{8FB7D0AF-E497-44BC-814C-C77C353CEFFC}" destId="{2808D7BC-8805-4378-A646-645FF2F4137E}" srcOrd="4" destOrd="0" parTransId="{8BB8850C-D35D-4B9C-A767-E90FBEE1727D}" sibTransId="{534F81A7-713F-44DE-9D8D-0BF3FFAAB1E7}"/>
    <dgm:cxn modelId="{81D4801A-091D-489B-8E82-56DEF546A041}" type="presOf" srcId="{DE08A917-5232-4A5D-B4C2-2E42BD5BAE69}" destId="{E3C205CB-15AB-4A24-B8B1-758B373B5ACB}" srcOrd="1" destOrd="0" presId="urn:microsoft.com/office/officeart/2005/8/layout/radial5"/>
    <dgm:cxn modelId="{ED15CB82-2545-4C1C-8C37-B3B93ABEA256}" type="presOf" srcId="{A487BED0-63FB-4106-AFA0-A24D40484352}" destId="{4AFF4DEE-0CF9-467D-978A-BDCF1271DF2D}" srcOrd="1" destOrd="0" presId="urn:microsoft.com/office/officeart/2005/8/layout/radial5"/>
    <dgm:cxn modelId="{E8DCA6E0-D0FD-4346-93F3-97989B8744D8}" type="presOf" srcId="{FF249D66-FF16-4F0A-B1C8-20F1BC6F3444}" destId="{78B76680-3535-4AA7-97B7-095A76EE96FB}" srcOrd="0" destOrd="0" presId="urn:microsoft.com/office/officeart/2005/8/layout/radial5"/>
    <dgm:cxn modelId="{7C65EDA0-4DD9-4D1F-8BC8-2321E1C80BD4}" type="presOf" srcId="{FF1A700C-795A-4B3E-8A16-769CC9765391}" destId="{A8804E84-7720-4E29-B788-2FF4CB396967}" srcOrd="0" destOrd="0" presId="urn:microsoft.com/office/officeart/2005/8/layout/radial5"/>
    <dgm:cxn modelId="{DC240F50-C49C-4BAA-9ACF-D34568B0D023}" type="presOf" srcId="{FF249D66-FF16-4F0A-B1C8-20F1BC6F3444}" destId="{1A8C566B-AFA0-49F8-83C0-87009DA4FA43}" srcOrd="1" destOrd="0" presId="urn:microsoft.com/office/officeart/2005/8/layout/radial5"/>
    <dgm:cxn modelId="{81D74E32-5887-470A-8D97-8EF67358BBC7}" type="presOf" srcId="{2319176F-E4AC-4D95-BF37-A56B2A28869B}" destId="{AD276DE3-775A-40BB-91DA-B9C8D2A72128}" srcOrd="1" destOrd="0" presId="urn:microsoft.com/office/officeart/2005/8/layout/radial5"/>
    <dgm:cxn modelId="{E9FF5D2D-261C-4996-868A-75738294A4C3}" type="presOf" srcId="{2B0AB7AF-9475-4338-A153-7AB59AAE4D08}" destId="{8A35F69F-25EA-45FB-9921-67DBA3DDB500}" srcOrd="1" destOrd="0" presId="urn:microsoft.com/office/officeart/2005/8/layout/radial5"/>
    <dgm:cxn modelId="{5B2CDFF9-57BF-4EC3-95C1-E1533B6C8CC1}" type="presOf" srcId="{404977FC-D25A-4AC1-B9D6-B6BCB4450926}" destId="{9F6CD3F2-6FCB-4D36-A089-79F07E03C460}" srcOrd="0" destOrd="0" presId="urn:microsoft.com/office/officeart/2005/8/layout/radial5"/>
    <dgm:cxn modelId="{8CAF94D6-2305-474F-9637-31726A41A2E1}" type="presOf" srcId="{42B6E279-835F-4FDC-9A43-A1BA10C84FA9}" destId="{7B3DC3BF-46C6-4866-A455-7B1760FD9CAA}" srcOrd="0" destOrd="0" presId="urn:microsoft.com/office/officeart/2005/8/layout/radial5"/>
    <dgm:cxn modelId="{C848C36A-1DFF-49AD-ABC5-86E1F9A4F2C9}" type="presOf" srcId="{2319176F-E4AC-4D95-BF37-A56B2A28869B}" destId="{FD6B8F7D-67DB-440A-B5DB-5A08538B51E6}" srcOrd="0" destOrd="0" presId="urn:microsoft.com/office/officeart/2005/8/layout/radial5"/>
    <dgm:cxn modelId="{F7C1DC77-034E-478B-9D34-FC85907CF937}" type="presOf" srcId="{8BB8850C-D35D-4B9C-A767-E90FBEE1727D}" destId="{D2DB13FD-7DEC-4BB5-A3F2-5380C084128F}" srcOrd="1" destOrd="0" presId="urn:microsoft.com/office/officeart/2005/8/layout/radial5"/>
    <dgm:cxn modelId="{83C25952-5D29-473A-8C18-7F5AA9256164}" type="presOf" srcId="{404977FC-D25A-4AC1-B9D6-B6BCB4450926}" destId="{20F76F6C-7D9A-4968-B31B-11FDED40B4FF}" srcOrd="1" destOrd="0" presId="urn:microsoft.com/office/officeart/2005/8/layout/radial5"/>
    <dgm:cxn modelId="{21E6999C-DEAA-4639-B23A-F1736B246873}" type="presOf" srcId="{033ED25A-8E46-4BEF-ADC8-C668E3254302}" destId="{895EDABF-DC55-47E0-A544-23E704CBBCC0}" srcOrd="1" destOrd="0" presId="urn:microsoft.com/office/officeart/2005/8/layout/radial5"/>
    <dgm:cxn modelId="{672D4D2E-14EF-49F1-9D19-7333220B982C}" type="presOf" srcId="{8BB8850C-D35D-4B9C-A767-E90FBEE1727D}" destId="{5FEE0848-8440-46C3-9DBC-64B4BE51E808}" srcOrd="0" destOrd="0" presId="urn:microsoft.com/office/officeart/2005/8/layout/radial5"/>
    <dgm:cxn modelId="{82BDA69A-06E2-4A6F-9145-8DFCFDB665CB}" type="presOf" srcId="{596BA6BE-FEEB-47B7-BB4C-B53016D10353}" destId="{9608B60C-79E9-460A-92A1-1D0C4785D28F}" srcOrd="0" destOrd="0" presId="urn:microsoft.com/office/officeart/2005/8/layout/radial5"/>
    <dgm:cxn modelId="{AC9CB600-EA1E-4FBA-882E-E0D3B69BE88D}" type="presOf" srcId="{DE08A917-5232-4A5D-B4C2-2E42BD5BAE69}" destId="{F3BCB0AA-6EA5-444E-9F9A-B95EE8C2804D}" srcOrd="0" destOrd="0" presId="urn:microsoft.com/office/officeart/2005/8/layout/radial5"/>
    <dgm:cxn modelId="{EFFAB394-DAF1-4EA3-A7E3-AE641BA4C768}" type="presParOf" srcId="{9608B60C-79E9-460A-92A1-1D0C4785D28F}" destId="{895E1D04-66E2-4BBB-8A0E-624669FB1587}" srcOrd="0" destOrd="0" presId="urn:microsoft.com/office/officeart/2005/8/layout/radial5"/>
    <dgm:cxn modelId="{E93B9A55-6D85-463A-BF5D-99BCF33120DF}" type="presParOf" srcId="{9608B60C-79E9-460A-92A1-1D0C4785D28F}" destId="{F3BCB0AA-6EA5-444E-9F9A-B95EE8C2804D}" srcOrd="1" destOrd="0" presId="urn:microsoft.com/office/officeart/2005/8/layout/radial5"/>
    <dgm:cxn modelId="{1C7DDE90-1077-49BB-B889-73AA7802EA7D}" type="presParOf" srcId="{F3BCB0AA-6EA5-444E-9F9A-B95EE8C2804D}" destId="{E3C205CB-15AB-4A24-B8B1-758B373B5ACB}" srcOrd="0" destOrd="0" presId="urn:microsoft.com/office/officeart/2005/8/layout/radial5"/>
    <dgm:cxn modelId="{636FC894-A536-4000-823A-FB015F40765B}" type="presParOf" srcId="{9608B60C-79E9-460A-92A1-1D0C4785D28F}" destId="{50E73023-F3E2-47D7-89CF-BCBDE885E51D}" srcOrd="2" destOrd="0" presId="urn:microsoft.com/office/officeart/2005/8/layout/radial5"/>
    <dgm:cxn modelId="{A6C3B05B-F35D-4859-AD46-9A1EDAE5E774}" type="presParOf" srcId="{9608B60C-79E9-460A-92A1-1D0C4785D28F}" destId="{B5CCE2DB-13CA-44CB-8BD0-A6A44920D220}" srcOrd="3" destOrd="0" presId="urn:microsoft.com/office/officeart/2005/8/layout/radial5"/>
    <dgm:cxn modelId="{30986FF3-F8FB-4829-94FB-669601C860F2}" type="presParOf" srcId="{B5CCE2DB-13CA-44CB-8BD0-A6A44920D220}" destId="{4AFF4DEE-0CF9-467D-978A-BDCF1271DF2D}" srcOrd="0" destOrd="0" presId="urn:microsoft.com/office/officeart/2005/8/layout/radial5"/>
    <dgm:cxn modelId="{C8F3F98A-F35F-4DC3-914F-673F0FF03AE0}" type="presParOf" srcId="{9608B60C-79E9-460A-92A1-1D0C4785D28F}" destId="{0B773CA5-087E-4EE9-AC77-B033C0EE4775}" srcOrd="4" destOrd="0" presId="urn:microsoft.com/office/officeart/2005/8/layout/radial5"/>
    <dgm:cxn modelId="{9CFDF342-7ECB-40B6-90FF-5A88CC08BA6C}" type="presParOf" srcId="{9608B60C-79E9-460A-92A1-1D0C4785D28F}" destId="{7B3DC3BF-46C6-4866-A455-7B1760FD9CAA}" srcOrd="5" destOrd="0" presId="urn:microsoft.com/office/officeart/2005/8/layout/radial5"/>
    <dgm:cxn modelId="{42474AC7-7800-4E04-9AE5-49F7EDC50092}" type="presParOf" srcId="{7B3DC3BF-46C6-4866-A455-7B1760FD9CAA}" destId="{7ECCE734-2743-418B-A433-488456F28D0F}" srcOrd="0" destOrd="0" presId="urn:microsoft.com/office/officeart/2005/8/layout/radial5"/>
    <dgm:cxn modelId="{9C6AE2D3-5FDB-4F02-A3BA-91E61EF4441A}" type="presParOf" srcId="{9608B60C-79E9-460A-92A1-1D0C4785D28F}" destId="{A8804E84-7720-4E29-B788-2FF4CB396967}" srcOrd="6" destOrd="0" presId="urn:microsoft.com/office/officeart/2005/8/layout/radial5"/>
    <dgm:cxn modelId="{A57132F0-412C-4AAB-BC06-40865C057296}" type="presParOf" srcId="{9608B60C-79E9-460A-92A1-1D0C4785D28F}" destId="{78B76680-3535-4AA7-97B7-095A76EE96FB}" srcOrd="7" destOrd="0" presId="urn:microsoft.com/office/officeart/2005/8/layout/radial5"/>
    <dgm:cxn modelId="{41942A27-C15D-487E-B93C-295B7D5B64CC}" type="presParOf" srcId="{78B76680-3535-4AA7-97B7-095A76EE96FB}" destId="{1A8C566B-AFA0-49F8-83C0-87009DA4FA43}" srcOrd="0" destOrd="0" presId="urn:microsoft.com/office/officeart/2005/8/layout/radial5"/>
    <dgm:cxn modelId="{B8A7BCC8-E5FA-488C-A424-8C1B8D929A73}" type="presParOf" srcId="{9608B60C-79E9-460A-92A1-1D0C4785D28F}" destId="{59A6695D-7EEE-4D17-AB79-A3572D587ECD}" srcOrd="8" destOrd="0" presId="urn:microsoft.com/office/officeart/2005/8/layout/radial5"/>
    <dgm:cxn modelId="{CE8F1EC2-AD6E-43A4-A8E4-C7E476DF442C}" type="presParOf" srcId="{9608B60C-79E9-460A-92A1-1D0C4785D28F}" destId="{5FEE0848-8440-46C3-9DBC-64B4BE51E808}" srcOrd="9" destOrd="0" presId="urn:microsoft.com/office/officeart/2005/8/layout/radial5"/>
    <dgm:cxn modelId="{8A798C29-8EFD-4931-8DDD-0F085775BE2F}" type="presParOf" srcId="{5FEE0848-8440-46C3-9DBC-64B4BE51E808}" destId="{D2DB13FD-7DEC-4BB5-A3F2-5380C084128F}" srcOrd="0" destOrd="0" presId="urn:microsoft.com/office/officeart/2005/8/layout/radial5"/>
    <dgm:cxn modelId="{9AB1E20B-A72C-45D6-9D8A-421AC62F267D}" type="presParOf" srcId="{9608B60C-79E9-460A-92A1-1D0C4785D28F}" destId="{2BA21CEA-A486-4AB0-B12D-58AE9B51C5DF}" srcOrd="10" destOrd="0" presId="urn:microsoft.com/office/officeart/2005/8/layout/radial5"/>
    <dgm:cxn modelId="{0AF2B80D-790E-4B14-9D53-E0C073931CEF}" type="presParOf" srcId="{9608B60C-79E9-460A-92A1-1D0C4785D28F}" destId="{C62CA783-9712-472E-B9B0-F75C218CCF79}" srcOrd="11" destOrd="0" presId="urn:microsoft.com/office/officeart/2005/8/layout/radial5"/>
    <dgm:cxn modelId="{F03B9C9B-BEA0-4BCD-B557-56471FF95451}" type="presParOf" srcId="{C62CA783-9712-472E-B9B0-F75C218CCF79}" destId="{8A35F69F-25EA-45FB-9921-67DBA3DDB500}" srcOrd="0" destOrd="0" presId="urn:microsoft.com/office/officeart/2005/8/layout/radial5"/>
    <dgm:cxn modelId="{E86C06C8-A14B-4F82-96A9-CF2FABB0E7A1}" type="presParOf" srcId="{9608B60C-79E9-460A-92A1-1D0C4785D28F}" destId="{6E4606BD-51FC-4B1D-A074-521B899FDB4D}" srcOrd="12" destOrd="0" presId="urn:microsoft.com/office/officeart/2005/8/layout/radial5"/>
    <dgm:cxn modelId="{D8D32837-66AA-485F-8F2B-BEC01015B246}" type="presParOf" srcId="{9608B60C-79E9-460A-92A1-1D0C4785D28F}" destId="{FD6B8F7D-67DB-440A-B5DB-5A08538B51E6}" srcOrd="13" destOrd="0" presId="urn:microsoft.com/office/officeart/2005/8/layout/radial5"/>
    <dgm:cxn modelId="{B2704942-41B8-4780-AC35-C4B62CAD1DBE}" type="presParOf" srcId="{FD6B8F7D-67DB-440A-B5DB-5A08538B51E6}" destId="{AD276DE3-775A-40BB-91DA-B9C8D2A72128}" srcOrd="0" destOrd="0" presId="urn:microsoft.com/office/officeart/2005/8/layout/radial5"/>
    <dgm:cxn modelId="{C172D9E6-AECB-496A-BC39-0AA75745B4D5}" type="presParOf" srcId="{9608B60C-79E9-460A-92A1-1D0C4785D28F}" destId="{BB4B9338-74D1-445A-8AA3-40A60AC0D257}" srcOrd="14" destOrd="0" presId="urn:microsoft.com/office/officeart/2005/8/layout/radial5"/>
    <dgm:cxn modelId="{C4980D57-F37B-466D-A720-AF6D7176CCB6}" type="presParOf" srcId="{9608B60C-79E9-460A-92A1-1D0C4785D28F}" destId="{92B0D51F-53B8-49A0-BE5B-3844F1BAB6A3}" srcOrd="15" destOrd="0" presId="urn:microsoft.com/office/officeart/2005/8/layout/radial5"/>
    <dgm:cxn modelId="{1C841C83-CA92-4019-942B-C5B4080A32C2}" type="presParOf" srcId="{92B0D51F-53B8-49A0-BE5B-3844F1BAB6A3}" destId="{895EDABF-DC55-47E0-A544-23E704CBBCC0}" srcOrd="0" destOrd="0" presId="urn:microsoft.com/office/officeart/2005/8/layout/radial5"/>
    <dgm:cxn modelId="{73FD8449-29F0-4816-8202-F1D009A48DB6}" type="presParOf" srcId="{9608B60C-79E9-460A-92A1-1D0C4785D28F}" destId="{A433DAF9-F329-4A2A-97BE-26149338C96C}" srcOrd="16" destOrd="0" presId="urn:microsoft.com/office/officeart/2005/8/layout/radial5"/>
    <dgm:cxn modelId="{4FD27D45-77A6-48BD-AC64-875AEDD471C2}" type="presParOf" srcId="{9608B60C-79E9-460A-92A1-1D0C4785D28F}" destId="{9F6CD3F2-6FCB-4D36-A089-79F07E03C460}" srcOrd="17" destOrd="0" presId="urn:microsoft.com/office/officeart/2005/8/layout/radial5"/>
    <dgm:cxn modelId="{77B20BCD-F2FD-4FC0-A3AB-3EA9EDC71FC3}" type="presParOf" srcId="{9F6CD3F2-6FCB-4D36-A089-79F07E03C460}" destId="{20F76F6C-7D9A-4968-B31B-11FDED40B4FF}" srcOrd="0" destOrd="0" presId="urn:microsoft.com/office/officeart/2005/8/layout/radial5"/>
    <dgm:cxn modelId="{80296872-35E4-4DC6-A2EC-CE8E60501780}" type="presParOf" srcId="{9608B60C-79E9-460A-92A1-1D0C4785D28F}" destId="{513F0845-1F4D-472A-8456-176A758B3213}" srcOrd="1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09B854-2E11-4B80-B0A2-3FB04C126481}" type="doc">
      <dgm:prSet loTypeId="urn:microsoft.com/office/officeart/2011/layout/ThemePictureGrid" loCatId="picture" qsTypeId="urn:microsoft.com/office/officeart/2005/8/quickstyle/simple1" qsCatId="simple" csTypeId="urn:microsoft.com/office/officeart/2005/8/colors/accent1_2" csCatId="accent1" phldr="1"/>
      <dgm:spPr/>
      <dgm:t>
        <a:bodyPr/>
        <a:lstStyle/>
        <a:p>
          <a:endParaRPr lang="en-US"/>
        </a:p>
      </dgm:t>
    </dgm:pt>
    <dgm:pt modelId="{9469238B-DB53-400F-B798-9DCC14725AD1}">
      <dgm:prSet phldrT="[Text]"/>
      <dgm:spPr/>
      <dgm:t>
        <a:bodyPr/>
        <a:lstStyle/>
        <a:p>
          <a:r>
            <a:rPr lang="en-US" dirty="0" smtClean="0"/>
            <a:t>Test Suites developed around API solutions</a:t>
          </a:r>
          <a:endParaRPr lang="en-US" dirty="0"/>
        </a:p>
      </dgm:t>
    </dgm:pt>
    <dgm:pt modelId="{63F1F51E-C33D-4F46-912F-2C208B472987}" type="parTrans" cxnId="{D94A04D7-AFF1-491A-8F44-1EC9CAD98499}">
      <dgm:prSet/>
      <dgm:spPr/>
      <dgm:t>
        <a:bodyPr/>
        <a:lstStyle/>
        <a:p>
          <a:endParaRPr lang="en-US"/>
        </a:p>
      </dgm:t>
    </dgm:pt>
    <dgm:pt modelId="{6B95B0DE-CDF7-4E2E-A542-6E0382CF0735}" type="sibTrans" cxnId="{D94A04D7-AFF1-491A-8F44-1EC9CAD98499}">
      <dgm:prSet/>
      <dgm:spPr/>
      <dgm:t>
        <a:bodyPr/>
        <a:lstStyle/>
        <a:p>
          <a:endParaRPr lang="en-US"/>
        </a:p>
      </dgm:t>
    </dgm:pt>
    <dgm:pt modelId="{D15333C9-0975-41A4-BB06-0CA10ED70E0B}" type="pres">
      <dgm:prSet presAssocID="{2B09B854-2E11-4B80-B0A2-3FB04C126481}" presName="Name0" presStyleCnt="0">
        <dgm:presLayoutVars>
          <dgm:chMax val="5"/>
          <dgm:chPref val="5"/>
          <dgm:dir/>
        </dgm:presLayoutVars>
      </dgm:prSet>
      <dgm:spPr/>
      <dgm:t>
        <a:bodyPr/>
        <a:lstStyle/>
        <a:p>
          <a:endParaRPr lang="en-US"/>
        </a:p>
      </dgm:t>
    </dgm:pt>
    <dgm:pt modelId="{48084DD7-9F31-411F-B1D8-EDAB8AD3DA3A}" type="pres">
      <dgm:prSet presAssocID="{9469238B-DB53-400F-B798-9DCC14725AD1}" presName="picture1" presStyleCnt="0"/>
      <dgm:spPr/>
    </dgm:pt>
    <dgm:pt modelId="{32B45565-D501-4982-B1EB-457112DB7890}" type="pres">
      <dgm:prSet presAssocID="{9469238B-DB53-400F-B798-9DCC14725AD1}" presName="picture" presStyleLbl="bgImgPlace1" presStyleIdx="0" presStyleCnt="1"/>
      <dgm:spPr>
        <a:blipFill rotWithShape="1">
          <a:blip xmlns:r="http://schemas.openxmlformats.org/officeDocument/2006/relationships" r:embed="rId1"/>
          <a:stretch>
            <a:fillRect/>
          </a:stretch>
        </a:blipFill>
      </dgm:spPr>
    </dgm:pt>
    <dgm:pt modelId="{A274E6A0-019D-4A25-90B6-0C71054130C7}" type="pres">
      <dgm:prSet presAssocID="{9469238B-DB53-400F-B798-9DCC14725AD1}" presName="accent1" presStyleLbl="parChTrans1D1" presStyleIdx="0" presStyleCnt="1"/>
      <dgm:spPr>
        <a:ln>
          <a:solidFill>
            <a:schemeClr val="accent2"/>
          </a:solidFill>
        </a:ln>
      </dgm:spPr>
    </dgm:pt>
    <dgm:pt modelId="{526D82F3-CC0F-466B-89AA-BBDE44A146BB}" type="pres">
      <dgm:prSet presAssocID="{9469238B-DB53-400F-B798-9DCC14725AD1}" presName="parent1" presStyleLbl="revTx" presStyleIdx="0" presStyleCnt="1">
        <dgm:presLayoutVars>
          <dgm:chMax val="0"/>
          <dgm:chPref val="0"/>
          <dgm:bulletEnabled val="1"/>
        </dgm:presLayoutVars>
      </dgm:prSet>
      <dgm:spPr/>
      <dgm:t>
        <a:bodyPr/>
        <a:lstStyle/>
        <a:p>
          <a:endParaRPr lang="en-US"/>
        </a:p>
      </dgm:t>
    </dgm:pt>
  </dgm:ptLst>
  <dgm:cxnLst>
    <dgm:cxn modelId="{C248B461-0C8D-4390-9935-D4426B4B3C0D}" type="presOf" srcId="{9469238B-DB53-400F-B798-9DCC14725AD1}" destId="{526D82F3-CC0F-466B-89AA-BBDE44A146BB}" srcOrd="0" destOrd="0" presId="urn:microsoft.com/office/officeart/2011/layout/ThemePictureGrid"/>
    <dgm:cxn modelId="{D94A04D7-AFF1-491A-8F44-1EC9CAD98499}" srcId="{2B09B854-2E11-4B80-B0A2-3FB04C126481}" destId="{9469238B-DB53-400F-B798-9DCC14725AD1}" srcOrd="0" destOrd="0" parTransId="{63F1F51E-C33D-4F46-912F-2C208B472987}" sibTransId="{6B95B0DE-CDF7-4E2E-A542-6E0382CF0735}"/>
    <dgm:cxn modelId="{6E4E3189-498A-4B95-9AAB-859BA5A77941}" type="presOf" srcId="{2B09B854-2E11-4B80-B0A2-3FB04C126481}" destId="{D15333C9-0975-41A4-BB06-0CA10ED70E0B}" srcOrd="0" destOrd="0" presId="urn:microsoft.com/office/officeart/2011/layout/ThemePictureGrid"/>
    <dgm:cxn modelId="{61EA5701-D09D-4F69-B20A-549738B57943}" type="presParOf" srcId="{D15333C9-0975-41A4-BB06-0CA10ED70E0B}" destId="{48084DD7-9F31-411F-B1D8-EDAB8AD3DA3A}" srcOrd="0" destOrd="0" presId="urn:microsoft.com/office/officeart/2011/layout/ThemePictureGrid"/>
    <dgm:cxn modelId="{554C31E9-1676-4007-A72E-CB3EC8DC331E}" type="presParOf" srcId="{48084DD7-9F31-411F-B1D8-EDAB8AD3DA3A}" destId="{32B45565-D501-4982-B1EB-457112DB7890}" srcOrd="0" destOrd="0" presId="urn:microsoft.com/office/officeart/2011/layout/ThemePictureGrid"/>
    <dgm:cxn modelId="{6B6E6E44-5E9B-4D91-897A-B96E2CD5257E}" type="presParOf" srcId="{D15333C9-0975-41A4-BB06-0CA10ED70E0B}" destId="{A274E6A0-019D-4A25-90B6-0C71054130C7}" srcOrd="1" destOrd="0" presId="urn:microsoft.com/office/officeart/2011/layout/ThemePictureGrid"/>
    <dgm:cxn modelId="{EADD2850-EF6F-4DC6-9CF9-0C7B616C5E0B}" type="presParOf" srcId="{D15333C9-0975-41A4-BB06-0CA10ED70E0B}" destId="{526D82F3-CC0F-466B-89AA-BBDE44A146BB}" srcOrd="2" destOrd="0" presId="urn:microsoft.com/office/officeart/2011/layout/ThemePictureGri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24FCF7-29FE-41F2-845A-D194F3B8AA73}"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BAC1B696-9ADC-4266-83AF-49256FECFE75}">
      <dgm:prSet phldrT="[Text]"/>
      <dgm:spPr/>
      <dgm:t>
        <a:bodyPr/>
        <a:lstStyle/>
        <a:p>
          <a:r>
            <a:rPr lang="en-US" dirty="0" smtClean="0"/>
            <a:t>Q1-15</a:t>
          </a:r>
          <a:endParaRPr lang="en-US" dirty="0"/>
        </a:p>
      </dgm:t>
    </dgm:pt>
    <dgm:pt modelId="{0ADB01A0-8071-4784-BA6A-420998F3BD02}" type="parTrans" cxnId="{16649D2B-A129-42C9-88FC-AF4CF9C0AEA7}">
      <dgm:prSet/>
      <dgm:spPr/>
      <dgm:t>
        <a:bodyPr/>
        <a:lstStyle/>
        <a:p>
          <a:endParaRPr lang="en-US"/>
        </a:p>
      </dgm:t>
    </dgm:pt>
    <dgm:pt modelId="{C2E7A4DA-F533-4F52-9166-FC520C8C9DF7}" type="sibTrans" cxnId="{16649D2B-A129-42C9-88FC-AF4CF9C0AEA7}">
      <dgm:prSet/>
      <dgm:spPr/>
      <dgm:t>
        <a:bodyPr/>
        <a:lstStyle/>
        <a:p>
          <a:endParaRPr lang="en-US"/>
        </a:p>
      </dgm:t>
    </dgm:pt>
    <dgm:pt modelId="{C1806E61-9AEF-465A-9FD8-7868280DF603}">
      <dgm:prSet phldrT="[Text]"/>
      <dgm:spPr/>
      <dgm:t>
        <a:bodyPr/>
        <a:lstStyle/>
        <a:p>
          <a:r>
            <a:rPr lang="en-US" dirty="0" err="1" smtClean="0"/>
            <a:t>eCommerce</a:t>
          </a:r>
          <a:endParaRPr lang="en-US" dirty="0"/>
        </a:p>
      </dgm:t>
    </dgm:pt>
    <dgm:pt modelId="{A94EF22F-71D5-494C-80AF-0BB785639A21}" type="parTrans" cxnId="{10C4B04E-CFBF-464F-8794-74992A588FB8}">
      <dgm:prSet/>
      <dgm:spPr/>
      <dgm:t>
        <a:bodyPr/>
        <a:lstStyle/>
        <a:p>
          <a:endParaRPr lang="en-US"/>
        </a:p>
      </dgm:t>
    </dgm:pt>
    <dgm:pt modelId="{8C6FA25D-56DB-4734-AD44-D01E94FE26F9}" type="sibTrans" cxnId="{10C4B04E-CFBF-464F-8794-74992A588FB8}">
      <dgm:prSet/>
      <dgm:spPr/>
      <dgm:t>
        <a:bodyPr/>
        <a:lstStyle/>
        <a:p>
          <a:endParaRPr lang="en-US"/>
        </a:p>
      </dgm:t>
    </dgm:pt>
    <dgm:pt modelId="{67E624ED-5C9F-47A7-99FE-9FC7084E74C5}">
      <dgm:prSet phldrT="[Text]"/>
      <dgm:spPr/>
      <dgm:t>
        <a:bodyPr/>
        <a:lstStyle/>
        <a:p>
          <a:r>
            <a:rPr lang="en-US" dirty="0" smtClean="0"/>
            <a:t>Retail</a:t>
          </a:r>
          <a:endParaRPr lang="en-US" dirty="0"/>
        </a:p>
      </dgm:t>
    </dgm:pt>
    <dgm:pt modelId="{F1EE5BF7-101E-418B-B68F-B362744D5212}" type="parTrans" cxnId="{628D2BA7-EF07-4587-95A7-5F4CEDB3674C}">
      <dgm:prSet/>
      <dgm:spPr/>
      <dgm:t>
        <a:bodyPr/>
        <a:lstStyle/>
        <a:p>
          <a:endParaRPr lang="en-US"/>
        </a:p>
      </dgm:t>
    </dgm:pt>
    <dgm:pt modelId="{D5173C5F-504D-456B-A236-D65336171555}" type="sibTrans" cxnId="{628D2BA7-EF07-4587-95A7-5F4CEDB3674C}">
      <dgm:prSet/>
      <dgm:spPr/>
      <dgm:t>
        <a:bodyPr/>
        <a:lstStyle/>
        <a:p>
          <a:endParaRPr lang="en-US"/>
        </a:p>
      </dgm:t>
    </dgm:pt>
    <dgm:pt modelId="{7E99EBD1-A8E1-43C9-9643-255B568EB528}">
      <dgm:prSet phldrT="[Text]"/>
      <dgm:spPr/>
      <dgm:t>
        <a:bodyPr/>
        <a:lstStyle/>
        <a:p>
          <a:r>
            <a:rPr lang="en-US" dirty="0" smtClean="0"/>
            <a:t>Q2-15</a:t>
          </a:r>
          <a:endParaRPr lang="en-US" dirty="0"/>
        </a:p>
      </dgm:t>
    </dgm:pt>
    <dgm:pt modelId="{18DF768E-09B0-431D-A812-A670EAF9D9AA}" type="parTrans" cxnId="{CBF081AA-183F-4522-B12B-E9B4893E9044}">
      <dgm:prSet/>
      <dgm:spPr/>
      <dgm:t>
        <a:bodyPr/>
        <a:lstStyle/>
        <a:p>
          <a:endParaRPr lang="en-US"/>
        </a:p>
      </dgm:t>
    </dgm:pt>
    <dgm:pt modelId="{6F84717E-455F-425E-9081-074D29085BB8}" type="sibTrans" cxnId="{CBF081AA-183F-4522-B12B-E9B4893E9044}">
      <dgm:prSet/>
      <dgm:spPr/>
      <dgm:t>
        <a:bodyPr/>
        <a:lstStyle/>
        <a:p>
          <a:endParaRPr lang="en-US"/>
        </a:p>
      </dgm:t>
    </dgm:pt>
    <dgm:pt modelId="{519859EE-BC94-4DBF-8240-765ABED8236A}">
      <dgm:prSet phldrT="[Text]"/>
      <dgm:spPr/>
      <dgm:t>
        <a:bodyPr/>
        <a:lstStyle/>
        <a:p>
          <a:r>
            <a:rPr lang="en-US" dirty="0" smtClean="0"/>
            <a:t>Card Services</a:t>
          </a:r>
          <a:endParaRPr lang="en-US" dirty="0"/>
        </a:p>
      </dgm:t>
    </dgm:pt>
    <dgm:pt modelId="{758C5D34-C1CC-4EBF-AFCA-0323762F748F}" type="parTrans" cxnId="{799E8C7C-D2FA-4D22-9630-C62CB59CE5AD}">
      <dgm:prSet/>
      <dgm:spPr/>
      <dgm:t>
        <a:bodyPr/>
        <a:lstStyle/>
        <a:p>
          <a:endParaRPr lang="en-US"/>
        </a:p>
      </dgm:t>
    </dgm:pt>
    <dgm:pt modelId="{861B78A2-70B0-4B9F-A8E6-61F54280F483}" type="sibTrans" cxnId="{799E8C7C-D2FA-4D22-9630-C62CB59CE5AD}">
      <dgm:prSet/>
      <dgm:spPr/>
      <dgm:t>
        <a:bodyPr/>
        <a:lstStyle/>
        <a:p>
          <a:endParaRPr lang="en-US"/>
        </a:p>
      </dgm:t>
    </dgm:pt>
    <dgm:pt modelId="{AF69F21A-AA6D-4E70-AF0F-F8DC7E4BBD7B}">
      <dgm:prSet phldrT="[Text]"/>
      <dgm:spPr/>
      <dgm:t>
        <a:bodyPr/>
        <a:lstStyle/>
        <a:p>
          <a:r>
            <a:rPr lang="en-US" dirty="0" smtClean="0"/>
            <a:t>Boarding </a:t>
          </a:r>
          <a:endParaRPr lang="en-US" dirty="0"/>
        </a:p>
      </dgm:t>
    </dgm:pt>
    <dgm:pt modelId="{BB9569F0-FB2B-4766-8592-679FBB6E41B9}" type="parTrans" cxnId="{7A6A48AD-281B-47E9-8CB6-D40C81225989}">
      <dgm:prSet/>
      <dgm:spPr/>
      <dgm:t>
        <a:bodyPr/>
        <a:lstStyle/>
        <a:p>
          <a:endParaRPr lang="en-US"/>
        </a:p>
      </dgm:t>
    </dgm:pt>
    <dgm:pt modelId="{4A82DA30-4FED-47B3-8ECE-C06A9367610F}" type="sibTrans" cxnId="{7A6A48AD-281B-47E9-8CB6-D40C81225989}">
      <dgm:prSet/>
      <dgm:spPr/>
      <dgm:t>
        <a:bodyPr/>
        <a:lstStyle/>
        <a:p>
          <a:endParaRPr lang="en-US"/>
        </a:p>
      </dgm:t>
    </dgm:pt>
    <dgm:pt modelId="{D777F530-0BB4-45BD-9F5B-1AF9E4E78FC5}">
      <dgm:prSet phldrT="[Text]"/>
      <dgm:spPr/>
      <dgm:t>
        <a:bodyPr/>
        <a:lstStyle/>
        <a:p>
          <a:r>
            <a:rPr lang="en-US" dirty="0" smtClean="0"/>
            <a:t>Q3-15</a:t>
          </a:r>
          <a:endParaRPr lang="en-US" dirty="0"/>
        </a:p>
      </dgm:t>
    </dgm:pt>
    <dgm:pt modelId="{6B78CB88-9098-4F1A-A44C-49CA55AE7F86}" type="parTrans" cxnId="{313D848E-A088-4BA5-BAC4-C93C6607AE76}">
      <dgm:prSet/>
      <dgm:spPr/>
      <dgm:t>
        <a:bodyPr/>
        <a:lstStyle/>
        <a:p>
          <a:endParaRPr lang="en-US"/>
        </a:p>
      </dgm:t>
    </dgm:pt>
    <dgm:pt modelId="{D666BF40-F7AD-4F7E-9D8A-A2D10AF36DA0}" type="sibTrans" cxnId="{313D848E-A088-4BA5-BAC4-C93C6607AE76}">
      <dgm:prSet/>
      <dgm:spPr/>
      <dgm:t>
        <a:bodyPr/>
        <a:lstStyle/>
        <a:p>
          <a:endParaRPr lang="en-US"/>
        </a:p>
      </dgm:t>
    </dgm:pt>
    <dgm:pt modelId="{71F4700F-DB2D-4E90-B115-FCA72FA857D4}">
      <dgm:prSet phldrT="[Text]"/>
      <dgm:spPr/>
      <dgm:t>
        <a:bodyPr/>
        <a:lstStyle/>
        <a:p>
          <a:r>
            <a:rPr lang="en-US" dirty="0" smtClean="0"/>
            <a:t>Chargeback</a:t>
          </a:r>
          <a:endParaRPr lang="en-US" dirty="0"/>
        </a:p>
      </dgm:t>
    </dgm:pt>
    <dgm:pt modelId="{7BAFC6F6-BB6E-419B-895B-DED7AB050A83}" type="parTrans" cxnId="{261D59E5-6CC4-444F-A9B8-DA5CD5D37DA6}">
      <dgm:prSet/>
      <dgm:spPr/>
      <dgm:t>
        <a:bodyPr/>
        <a:lstStyle/>
        <a:p>
          <a:endParaRPr lang="en-US"/>
        </a:p>
      </dgm:t>
    </dgm:pt>
    <dgm:pt modelId="{FCE154CE-F62E-434C-9ADA-3AE8B96B92F8}" type="sibTrans" cxnId="{261D59E5-6CC4-444F-A9B8-DA5CD5D37DA6}">
      <dgm:prSet/>
      <dgm:spPr/>
      <dgm:t>
        <a:bodyPr/>
        <a:lstStyle/>
        <a:p>
          <a:endParaRPr lang="en-US"/>
        </a:p>
      </dgm:t>
    </dgm:pt>
    <dgm:pt modelId="{7B0035FB-E344-4CB5-8542-3F8E1BA6E8BB}">
      <dgm:prSet phldrT="[Text]"/>
      <dgm:spPr/>
      <dgm:t>
        <a:bodyPr/>
        <a:lstStyle/>
        <a:p>
          <a:r>
            <a:rPr lang="en-US" dirty="0" smtClean="0"/>
            <a:t>Document Management</a:t>
          </a:r>
          <a:endParaRPr lang="en-US" dirty="0"/>
        </a:p>
      </dgm:t>
    </dgm:pt>
    <dgm:pt modelId="{CB1DD165-4572-41B1-82DD-47ABEA6BB42F}" type="parTrans" cxnId="{41009068-DA22-4923-B141-C513AF00FCC8}">
      <dgm:prSet/>
      <dgm:spPr/>
      <dgm:t>
        <a:bodyPr/>
        <a:lstStyle/>
        <a:p>
          <a:endParaRPr lang="en-US"/>
        </a:p>
      </dgm:t>
    </dgm:pt>
    <dgm:pt modelId="{1103492A-2483-46F5-8A29-166F6043A235}" type="sibTrans" cxnId="{41009068-DA22-4923-B141-C513AF00FCC8}">
      <dgm:prSet/>
      <dgm:spPr/>
      <dgm:t>
        <a:bodyPr/>
        <a:lstStyle/>
        <a:p>
          <a:endParaRPr lang="en-US"/>
        </a:p>
      </dgm:t>
    </dgm:pt>
    <dgm:pt modelId="{95BFB413-BCC9-4B6F-BB37-2459221AA9B6}">
      <dgm:prSet phldrT="[Text]"/>
      <dgm:spPr/>
      <dgm:t>
        <a:bodyPr/>
        <a:lstStyle/>
        <a:p>
          <a:r>
            <a:rPr lang="en-US" dirty="0" smtClean="0"/>
            <a:t>Q4-14</a:t>
          </a:r>
          <a:endParaRPr lang="en-US" dirty="0"/>
        </a:p>
      </dgm:t>
    </dgm:pt>
    <dgm:pt modelId="{1D6545BA-28B7-4DFE-9631-50D2848D6293}" type="parTrans" cxnId="{A9964BB1-6579-49B0-AC06-5D53D973E763}">
      <dgm:prSet/>
      <dgm:spPr/>
      <dgm:t>
        <a:bodyPr/>
        <a:lstStyle/>
        <a:p>
          <a:endParaRPr lang="en-US"/>
        </a:p>
      </dgm:t>
    </dgm:pt>
    <dgm:pt modelId="{637B1034-CA4E-45CE-A04D-20FDDA49F64C}" type="sibTrans" cxnId="{A9964BB1-6579-49B0-AC06-5D53D973E763}">
      <dgm:prSet/>
      <dgm:spPr/>
      <dgm:t>
        <a:bodyPr/>
        <a:lstStyle/>
        <a:p>
          <a:endParaRPr lang="en-US"/>
        </a:p>
      </dgm:t>
    </dgm:pt>
    <dgm:pt modelId="{06C8F151-D11E-415C-B03E-14902EE4CEA4}">
      <dgm:prSet phldrT="[Text]"/>
      <dgm:spPr/>
      <dgm:t>
        <a:bodyPr/>
        <a:lstStyle/>
        <a:p>
          <a:r>
            <a:rPr lang="en-US" dirty="0" smtClean="0"/>
            <a:t>Tandem</a:t>
          </a:r>
          <a:endParaRPr lang="en-US" dirty="0"/>
        </a:p>
      </dgm:t>
    </dgm:pt>
    <dgm:pt modelId="{132107F9-59CF-427E-A4BA-A946FCFDBF35}" type="parTrans" cxnId="{C1B54447-C830-4F65-A2F8-C90BB50A0BB6}">
      <dgm:prSet/>
      <dgm:spPr/>
      <dgm:t>
        <a:bodyPr/>
        <a:lstStyle/>
        <a:p>
          <a:endParaRPr lang="en-US"/>
        </a:p>
      </dgm:t>
    </dgm:pt>
    <dgm:pt modelId="{01AEE507-2E8C-4956-B78E-C7E6942FDCB0}" type="sibTrans" cxnId="{C1B54447-C830-4F65-A2F8-C90BB50A0BB6}">
      <dgm:prSet/>
      <dgm:spPr/>
      <dgm:t>
        <a:bodyPr/>
        <a:lstStyle/>
        <a:p>
          <a:endParaRPr lang="en-US"/>
        </a:p>
      </dgm:t>
    </dgm:pt>
    <dgm:pt modelId="{3FA73EF0-F068-47E2-B679-4B860E781465}">
      <dgm:prSet phldrT="[Text]"/>
      <dgm:spPr/>
      <dgm:t>
        <a:bodyPr/>
        <a:lstStyle/>
        <a:p>
          <a:r>
            <a:rPr lang="en-US" dirty="0" smtClean="0"/>
            <a:t>Restaurant</a:t>
          </a:r>
          <a:endParaRPr lang="en-US" dirty="0"/>
        </a:p>
      </dgm:t>
    </dgm:pt>
    <dgm:pt modelId="{0786AAD5-1B4C-4EFE-AFD9-8F9DCF341A90}" type="parTrans" cxnId="{E30431E6-98BB-4B54-8237-290938EF41FB}">
      <dgm:prSet/>
      <dgm:spPr/>
      <dgm:t>
        <a:bodyPr/>
        <a:lstStyle/>
        <a:p>
          <a:endParaRPr lang="en-US"/>
        </a:p>
      </dgm:t>
    </dgm:pt>
    <dgm:pt modelId="{B8D3EF93-DFE1-4F7F-84A2-4F55AEB9969A}" type="sibTrans" cxnId="{E30431E6-98BB-4B54-8237-290938EF41FB}">
      <dgm:prSet/>
      <dgm:spPr/>
      <dgm:t>
        <a:bodyPr/>
        <a:lstStyle/>
        <a:p>
          <a:endParaRPr lang="en-US"/>
        </a:p>
      </dgm:t>
    </dgm:pt>
    <dgm:pt modelId="{4673656C-CC51-483B-AE90-0FBC0905D790}">
      <dgm:prSet phldrT="[Text]"/>
      <dgm:spPr/>
      <dgm:t>
        <a:bodyPr/>
        <a:lstStyle/>
        <a:p>
          <a:r>
            <a:rPr lang="en-US" dirty="0" smtClean="0"/>
            <a:t>Tokenization</a:t>
          </a:r>
          <a:endParaRPr lang="en-US" dirty="0"/>
        </a:p>
      </dgm:t>
    </dgm:pt>
    <dgm:pt modelId="{43CE342D-B08B-47E7-A968-8D9647EBC23C}" type="parTrans" cxnId="{C71BD585-B3F3-4634-BA35-12FD4EA9E416}">
      <dgm:prSet/>
      <dgm:spPr/>
      <dgm:t>
        <a:bodyPr/>
        <a:lstStyle/>
        <a:p>
          <a:endParaRPr lang="en-US"/>
        </a:p>
      </dgm:t>
    </dgm:pt>
    <dgm:pt modelId="{F325A9E3-6379-4F68-B78F-2E3D8C59E815}" type="sibTrans" cxnId="{C71BD585-B3F3-4634-BA35-12FD4EA9E416}">
      <dgm:prSet/>
      <dgm:spPr/>
      <dgm:t>
        <a:bodyPr/>
        <a:lstStyle/>
        <a:p>
          <a:endParaRPr lang="en-US"/>
        </a:p>
      </dgm:t>
    </dgm:pt>
    <dgm:pt modelId="{131A426F-4B2F-425C-BA69-912606D927AF}">
      <dgm:prSet phldrT="[Text]"/>
      <dgm:spPr/>
      <dgm:t>
        <a:bodyPr/>
        <a:lstStyle/>
        <a:p>
          <a:r>
            <a:rPr lang="en-US" dirty="0" smtClean="0"/>
            <a:t>Underwriting</a:t>
          </a:r>
          <a:endParaRPr lang="en-US" dirty="0"/>
        </a:p>
      </dgm:t>
    </dgm:pt>
    <dgm:pt modelId="{D50E3D78-5ABE-4D31-9F04-02FF9AEC2D1F}" type="parTrans" cxnId="{2BFD5F8B-287E-454C-A233-84A9183C093E}">
      <dgm:prSet/>
      <dgm:spPr/>
      <dgm:t>
        <a:bodyPr/>
        <a:lstStyle/>
        <a:p>
          <a:endParaRPr lang="en-US"/>
        </a:p>
      </dgm:t>
    </dgm:pt>
    <dgm:pt modelId="{8ACFFA66-7269-43EF-86EF-55908F931A21}" type="sibTrans" cxnId="{2BFD5F8B-287E-454C-A233-84A9183C093E}">
      <dgm:prSet/>
      <dgm:spPr/>
      <dgm:t>
        <a:bodyPr/>
        <a:lstStyle/>
        <a:p>
          <a:endParaRPr lang="en-US"/>
        </a:p>
      </dgm:t>
    </dgm:pt>
    <dgm:pt modelId="{244D419B-DFD7-4B22-8E45-D5BB1973B9A5}">
      <dgm:prSet phldrT="[Text]"/>
      <dgm:spPr/>
      <dgm:t>
        <a:bodyPr/>
        <a:lstStyle/>
        <a:p>
          <a:r>
            <a:rPr lang="en-US" dirty="0" smtClean="0"/>
            <a:t>Terminal Management</a:t>
          </a:r>
          <a:endParaRPr lang="en-US" dirty="0"/>
        </a:p>
      </dgm:t>
    </dgm:pt>
    <dgm:pt modelId="{4324ABE0-A86F-4417-A3CB-0C85AC6410EC}" type="parTrans" cxnId="{7375CE30-8340-420E-A4C1-1F937F68FB2F}">
      <dgm:prSet/>
      <dgm:spPr/>
      <dgm:t>
        <a:bodyPr/>
        <a:lstStyle/>
        <a:p>
          <a:endParaRPr lang="en-US"/>
        </a:p>
      </dgm:t>
    </dgm:pt>
    <dgm:pt modelId="{9643EEF0-FC58-4161-BB50-66DCA26A9D6D}" type="sibTrans" cxnId="{7375CE30-8340-420E-A4C1-1F937F68FB2F}">
      <dgm:prSet/>
      <dgm:spPr/>
      <dgm:t>
        <a:bodyPr/>
        <a:lstStyle/>
        <a:p>
          <a:endParaRPr lang="en-US"/>
        </a:p>
      </dgm:t>
    </dgm:pt>
    <dgm:pt modelId="{5D4131E0-9C71-4D5F-8BC0-66C16083B232}">
      <dgm:prSet phldrT="[Text]"/>
      <dgm:spPr/>
      <dgm:t>
        <a:bodyPr/>
        <a:lstStyle/>
        <a:p>
          <a:r>
            <a:rPr lang="en-US" dirty="0" smtClean="0"/>
            <a:t>Dispute</a:t>
          </a:r>
          <a:endParaRPr lang="en-US" dirty="0"/>
        </a:p>
      </dgm:t>
    </dgm:pt>
    <dgm:pt modelId="{92636260-9F05-4B28-BD97-D705F33989E8}" type="parTrans" cxnId="{F80DFDED-F9DB-4AC1-876F-7420A100A3B0}">
      <dgm:prSet/>
      <dgm:spPr/>
      <dgm:t>
        <a:bodyPr/>
        <a:lstStyle/>
        <a:p>
          <a:endParaRPr lang="en-US"/>
        </a:p>
      </dgm:t>
    </dgm:pt>
    <dgm:pt modelId="{9289F013-CF9B-4A47-A945-F93C87A958B7}" type="sibTrans" cxnId="{F80DFDED-F9DB-4AC1-876F-7420A100A3B0}">
      <dgm:prSet/>
      <dgm:spPr/>
      <dgm:t>
        <a:bodyPr/>
        <a:lstStyle/>
        <a:p>
          <a:endParaRPr lang="en-US"/>
        </a:p>
      </dgm:t>
    </dgm:pt>
    <dgm:pt modelId="{17701D2A-CCCD-44BE-A54A-3134A42E8E88}">
      <dgm:prSet phldrT="[Text]"/>
      <dgm:spPr/>
      <dgm:t>
        <a:bodyPr/>
        <a:lstStyle/>
        <a:p>
          <a:r>
            <a:rPr lang="en-US" dirty="0" smtClean="0"/>
            <a:t>Notifications</a:t>
          </a:r>
          <a:endParaRPr lang="en-US" dirty="0"/>
        </a:p>
      </dgm:t>
    </dgm:pt>
    <dgm:pt modelId="{65BA3B3E-9467-401A-A375-0C4639A6AF20}" type="parTrans" cxnId="{5C1BB280-DD1D-4EED-89BE-D97F5C323312}">
      <dgm:prSet/>
      <dgm:spPr/>
      <dgm:t>
        <a:bodyPr/>
        <a:lstStyle/>
        <a:p>
          <a:endParaRPr lang="en-US"/>
        </a:p>
      </dgm:t>
    </dgm:pt>
    <dgm:pt modelId="{751DEE23-4A2E-4301-BDA0-335F30FB2514}" type="sibTrans" cxnId="{5C1BB280-DD1D-4EED-89BE-D97F5C323312}">
      <dgm:prSet/>
      <dgm:spPr/>
      <dgm:t>
        <a:bodyPr/>
        <a:lstStyle/>
        <a:p>
          <a:endParaRPr lang="en-US"/>
        </a:p>
      </dgm:t>
    </dgm:pt>
    <dgm:pt modelId="{1B0EB47C-0D27-4006-9849-C8135BA09E08}">
      <dgm:prSet phldrT="[Text]"/>
      <dgm:spPr/>
      <dgm:t>
        <a:bodyPr/>
        <a:lstStyle/>
        <a:p>
          <a:r>
            <a:rPr lang="en-US" dirty="0" smtClean="0"/>
            <a:t>Fraud</a:t>
          </a:r>
          <a:endParaRPr lang="en-US" dirty="0"/>
        </a:p>
      </dgm:t>
    </dgm:pt>
    <dgm:pt modelId="{76FD1886-3E90-4F46-BDE1-C3B3737C9DD9}" type="parTrans" cxnId="{695703B0-8E1D-4E66-B248-2CDE8AFA1A2A}">
      <dgm:prSet/>
      <dgm:spPr/>
      <dgm:t>
        <a:bodyPr/>
        <a:lstStyle/>
        <a:p>
          <a:endParaRPr lang="en-US"/>
        </a:p>
      </dgm:t>
    </dgm:pt>
    <dgm:pt modelId="{AD8F3132-853C-4C23-842F-95596BAE8952}" type="sibTrans" cxnId="{695703B0-8E1D-4E66-B248-2CDE8AFA1A2A}">
      <dgm:prSet/>
      <dgm:spPr/>
      <dgm:t>
        <a:bodyPr/>
        <a:lstStyle/>
        <a:p>
          <a:endParaRPr lang="en-US"/>
        </a:p>
      </dgm:t>
    </dgm:pt>
    <dgm:pt modelId="{4872F7F4-2C6C-40B6-AA82-6F72C6F9DDD7}">
      <dgm:prSet phldrT="[Text]"/>
      <dgm:spPr/>
      <dgm:t>
        <a:bodyPr/>
        <a:lstStyle/>
        <a:p>
          <a:r>
            <a:rPr lang="en-US" dirty="0" smtClean="0"/>
            <a:t>Research/Reporting (FI)</a:t>
          </a:r>
          <a:endParaRPr lang="en-US" dirty="0"/>
        </a:p>
      </dgm:t>
    </dgm:pt>
    <dgm:pt modelId="{6BA8ED01-FDD7-4BDE-AE75-C2111233B681}" type="parTrans" cxnId="{2DAE0970-1AD4-4742-9A3D-F80CB1C8D42A}">
      <dgm:prSet/>
      <dgm:spPr/>
      <dgm:t>
        <a:bodyPr/>
        <a:lstStyle/>
        <a:p>
          <a:endParaRPr lang="en-US"/>
        </a:p>
      </dgm:t>
    </dgm:pt>
    <dgm:pt modelId="{EDF4E821-0C23-4ED0-9B32-48D04F531EFC}" type="sibTrans" cxnId="{2DAE0970-1AD4-4742-9A3D-F80CB1C8D42A}">
      <dgm:prSet/>
      <dgm:spPr/>
      <dgm:t>
        <a:bodyPr/>
        <a:lstStyle/>
        <a:p>
          <a:endParaRPr lang="en-US"/>
        </a:p>
      </dgm:t>
    </dgm:pt>
    <dgm:pt modelId="{B4BB3F03-9BA0-4001-852D-425BD1C5F956}">
      <dgm:prSet phldrT="[Text]"/>
      <dgm:spPr/>
      <dgm:t>
        <a:bodyPr/>
        <a:lstStyle/>
        <a:p>
          <a:r>
            <a:rPr lang="en-US" dirty="0" smtClean="0"/>
            <a:t>Research/Reporting (FI)</a:t>
          </a:r>
          <a:endParaRPr lang="en-US" dirty="0"/>
        </a:p>
      </dgm:t>
    </dgm:pt>
    <dgm:pt modelId="{2D7B92CB-AA00-4727-A62D-796A6CCAE7E0}" type="parTrans" cxnId="{8E837A07-30E8-45C9-B9EC-303418AD8A6E}">
      <dgm:prSet/>
      <dgm:spPr/>
      <dgm:t>
        <a:bodyPr/>
        <a:lstStyle/>
        <a:p>
          <a:endParaRPr lang="en-US"/>
        </a:p>
      </dgm:t>
    </dgm:pt>
    <dgm:pt modelId="{B62F3F47-2889-4691-BFA3-277DA0620DD8}" type="sibTrans" cxnId="{8E837A07-30E8-45C9-B9EC-303418AD8A6E}">
      <dgm:prSet/>
      <dgm:spPr/>
      <dgm:t>
        <a:bodyPr/>
        <a:lstStyle/>
        <a:p>
          <a:endParaRPr lang="en-US"/>
        </a:p>
      </dgm:t>
    </dgm:pt>
    <dgm:pt modelId="{E668955C-3458-4FAC-AD84-51652257E45A}">
      <dgm:prSet phldrT="[Text]"/>
      <dgm:spPr/>
      <dgm:t>
        <a:bodyPr/>
        <a:lstStyle/>
        <a:p>
          <a:r>
            <a:rPr lang="en-US" dirty="0" smtClean="0"/>
            <a:t>Certification</a:t>
          </a:r>
          <a:endParaRPr lang="en-US" dirty="0"/>
        </a:p>
      </dgm:t>
    </dgm:pt>
    <dgm:pt modelId="{5CE9127B-40F6-4FF5-B57E-71082077D75B}" type="parTrans" cxnId="{145468CB-10D8-45E5-8860-B4D7D41D9B9C}">
      <dgm:prSet/>
      <dgm:spPr/>
      <dgm:t>
        <a:bodyPr/>
        <a:lstStyle/>
        <a:p>
          <a:endParaRPr lang="en-US"/>
        </a:p>
      </dgm:t>
    </dgm:pt>
    <dgm:pt modelId="{81278675-D56F-4B14-8D5A-E8993BC1D382}" type="sibTrans" cxnId="{145468CB-10D8-45E5-8860-B4D7D41D9B9C}">
      <dgm:prSet/>
      <dgm:spPr/>
      <dgm:t>
        <a:bodyPr/>
        <a:lstStyle/>
        <a:p>
          <a:endParaRPr lang="en-US"/>
        </a:p>
      </dgm:t>
    </dgm:pt>
    <dgm:pt modelId="{652615ED-303B-474C-BA2E-37F9A948F85D}">
      <dgm:prSet phldrT="[Text]"/>
      <dgm:spPr/>
      <dgm:t>
        <a:bodyPr/>
        <a:lstStyle/>
        <a:p>
          <a:r>
            <a:rPr lang="en-US" dirty="0" smtClean="0"/>
            <a:t>Sample Code</a:t>
          </a:r>
          <a:endParaRPr lang="en-US" dirty="0"/>
        </a:p>
      </dgm:t>
    </dgm:pt>
    <dgm:pt modelId="{DDBD2D7A-2002-4DE5-9EB9-A66CE4FE51F5}" type="parTrans" cxnId="{837892DE-FDE4-44E4-927C-08655F4FFF01}">
      <dgm:prSet/>
      <dgm:spPr/>
      <dgm:t>
        <a:bodyPr/>
        <a:lstStyle/>
        <a:p>
          <a:endParaRPr lang="en-US"/>
        </a:p>
      </dgm:t>
    </dgm:pt>
    <dgm:pt modelId="{04D88707-B9F2-4430-980C-FB78B66272CE}" type="sibTrans" cxnId="{837892DE-FDE4-44E4-927C-08655F4FFF01}">
      <dgm:prSet/>
      <dgm:spPr/>
      <dgm:t>
        <a:bodyPr/>
        <a:lstStyle/>
        <a:p>
          <a:endParaRPr lang="en-US"/>
        </a:p>
      </dgm:t>
    </dgm:pt>
    <dgm:pt modelId="{9C68F280-2034-4138-BD82-6C41FFC8E82A}">
      <dgm:prSet phldrT="[Text]"/>
      <dgm:spPr/>
      <dgm:t>
        <a:bodyPr/>
        <a:lstStyle/>
        <a:p>
          <a:r>
            <a:rPr lang="en-US" dirty="0" smtClean="0"/>
            <a:t>Analytics</a:t>
          </a:r>
          <a:endParaRPr lang="en-US" dirty="0"/>
        </a:p>
      </dgm:t>
    </dgm:pt>
    <dgm:pt modelId="{DFF55812-7660-4B71-9017-79870BCFED2D}" type="parTrans" cxnId="{1972CA11-06D9-410F-8375-F8649F614B8B}">
      <dgm:prSet/>
      <dgm:spPr/>
      <dgm:t>
        <a:bodyPr/>
        <a:lstStyle/>
        <a:p>
          <a:endParaRPr lang="en-US"/>
        </a:p>
      </dgm:t>
    </dgm:pt>
    <dgm:pt modelId="{E55C5495-45FB-4F01-B33E-670B148624DA}" type="sibTrans" cxnId="{1972CA11-06D9-410F-8375-F8649F614B8B}">
      <dgm:prSet/>
      <dgm:spPr/>
      <dgm:t>
        <a:bodyPr/>
        <a:lstStyle/>
        <a:p>
          <a:endParaRPr lang="en-US"/>
        </a:p>
      </dgm:t>
    </dgm:pt>
    <dgm:pt modelId="{53EDFCBF-42CB-45E8-A73C-C9BE61EEA709}">
      <dgm:prSet phldrT="[Text]"/>
      <dgm:spPr/>
      <dgm:t>
        <a:bodyPr/>
        <a:lstStyle/>
        <a:p>
          <a:r>
            <a:rPr lang="en-US" dirty="0" smtClean="0"/>
            <a:t>Portal Launch</a:t>
          </a:r>
          <a:endParaRPr lang="en-US" dirty="0"/>
        </a:p>
      </dgm:t>
    </dgm:pt>
    <dgm:pt modelId="{DC06CA64-19F4-4CD1-92C4-27ED274FF1C2}" type="parTrans" cxnId="{A8D55880-7A11-4651-B69D-EB38BB9923B2}">
      <dgm:prSet/>
      <dgm:spPr/>
      <dgm:t>
        <a:bodyPr/>
        <a:lstStyle/>
        <a:p>
          <a:endParaRPr lang="en-US"/>
        </a:p>
      </dgm:t>
    </dgm:pt>
    <dgm:pt modelId="{E756C744-302A-4A99-A4A3-8A36B4957E2B}" type="sibTrans" cxnId="{A8D55880-7A11-4651-B69D-EB38BB9923B2}">
      <dgm:prSet/>
      <dgm:spPr/>
      <dgm:t>
        <a:bodyPr/>
        <a:lstStyle/>
        <a:p>
          <a:endParaRPr lang="en-US"/>
        </a:p>
      </dgm:t>
    </dgm:pt>
    <dgm:pt modelId="{A43BAC1C-22CE-4B52-ABAA-339777387632}" type="pres">
      <dgm:prSet presAssocID="{3A24FCF7-29FE-41F2-845A-D194F3B8AA73}" presName="theList" presStyleCnt="0">
        <dgm:presLayoutVars>
          <dgm:dir/>
          <dgm:animLvl val="lvl"/>
          <dgm:resizeHandles val="exact"/>
        </dgm:presLayoutVars>
      </dgm:prSet>
      <dgm:spPr/>
      <dgm:t>
        <a:bodyPr/>
        <a:lstStyle/>
        <a:p>
          <a:endParaRPr lang="en-US"/>
        </a:p>
      </dgm:t>
    </dgm:pt>
    <dgm:pt modelId="{7C3A89FA-7ECF-4F64-AA26-28404FEE205B}" type="pres">
      <dgm:prSet presAssocID="{95BFB413-BCC9-4B6F-BB37-2459221AA9B6}" presName="compNode" presStyleCnt="0"/>
      <dgm:spPr/>
    </dgm:pt>
    <dgm:pt modelId="{689205C8-401A-448B-AA2C-B3BFAE1F0EE4}" type="pres">
      <dgm:prSet presAssocID="{95BFB413-BCC9-4B6F-BB37-2459221AA9B6}" presName="aNode" presStyleLbl="bgShp" presStyleIdx="0" presStyleCnt="4"/>
      <dgm:spPr/>
      <dgm:t>
        <a:bodyPr/>
        <a:lstStyle/>
        <a:p>
          <a:endParaRPr lang="en-US"/>
        </a:p>
      </dgm:t>
    </dgm:pt>
    <dgm:pt modelId="{125A8AE0-8FED-4B1C-8007-7D63B562DB98}" type="pres">
      <dgm:prSet presAssocID="{95BFB413-BCC9-4B6F-BB37-2459221AA9B6}" presName="textNode" presStyleLbl="bgShp" presStyleIdx="0" presStyleCnt="4"/>
      <dgm:spPr/>
      <dgm:t>
        <a:bodyPr/>
        <a:lstStyle/>
        <a:p>
          <a:endParaRPr lang="en-US"/>
        </a:p>
      </dgm:t>
    </dgm:pt>
    <dgm:pt modelId="{4A92B1FB-9B1B-412E-8A92-9C8DAEE101AD}" type="pres">
      <dgm:prSet presAssocID="{95BFB413-BCC9-4B6F-BB37-2459221AA9B6}" presName="compChildNode" presStyleCnt="0"/>
      <dgm:spPr/>
    </dgm:pt>
    <dgm:pt modelId="{77226813-8784-46B8-837B-A336727EF7D2}" type="pres">
      <dgm:prSet presAssocID="{95BFB413-BCC9-4B6F-BB37-2459221AA9B6}" presName="theInnerList" presStyleCnt="0"/>
      <dgm:spPr/>
    </dgm:pt>
    <dgm:pt modelId="{83DF99D4-C46B-4B04-ADEB-F28764AADBA9}" type="pres">
      <dgm:prSet presAssocID="{06C8F151-D11E-415C-B03E-14902EE4CEA4}" presName="childNode" presStyleLbl="node1" presStyleIdx="0" presStyleCnt="20">
        <dgm:presLayoutVars>
          <dgm:bulletEnabled val="1"/>
        </dgm:presLayoutVars>
      </dgm:prSet>
      <dgm:spPr/>
      <dgm:t>
        <a:bodyPr/>
        <a:lstStyle/>
        <a:p>
          <a:endParaRPr lang="en-US"/>
        </a:p>
      </dgm:t>
    </dgm:pt>
    <dgm:pt modelId="{893B5DF6-4741-441B-B126-CBF1CD50D3D6}" type="pres">
      <dgm:prSet presAssocID="{06C8F151-D11E-415C-B03E-14902EE4CEA4}" presName="aSpace2" presStyleCnt="0"/>
      <dgm:spPr/>
    </dgm:pt>
    <dgm:pt modelId="{AA5C8012-4DB9-4DF1-9A10-D1A53A95494D}" type="pres">
      <dgm:prSet presAssocID="{E668955C-3458-4FAC-AD84-51652257E45A}" presName="childNode" presStyleLbl="node1" presStyleIdx="1" presStyleCnt="20">
        <dgm:presLayoutVars>
          <dgm:bulletEnabled val="1"/>
        </dgm:presLayoutVars>
      </dgm:prSet>
      <dgm:spPr/>
      <dgm:t>
        <a:bodyPr/>
        <a:lstStyle/>
        <a:p>
          <a:endParaRPr lang="en-US"/>
        </a:p>
      </dgm:t>
    </dgm:pt>
    <dgm:pt modelId="{9CDAA186-9B91-47F0-A6A4-063BED34EFB7}" type="pres">
      <dgm:prSet presAssocID="{E668955C-3458-4FAC-AD84-51652257E45A}" presName="aSpace2" presStyleCnt="0"/>
      <dgm:spPr/>
    </dgm:pt>
    <dgm:pt modelId="{D3B754BA-92E8-4026-9C47-AC21BE94398F}" type="pres">
      <dgm:prSet presAssocID="{652615ED-303B-474C-BA2E-37F9A948F85D}" presName="childNode" presStyleLbl="node1" presStyleIdx="2" presStyleCnt="20">
        <dgm:presLayoutVars>
          <dgm:bulletEnabled val="1"/>
        </dgm:presLayoutVars>
      </dgm:prSet>
      <dgm:spPr/>
      <dgm:t>
        <a:bodyPr/>
        <a:lstStyle/>
        <a:p>
          <a:endParaRPr lang="en-US"/>
        </a:p>
      </dgm:t>
    </dgm:pt>
    <dgm:pt modelId="{043B1459-5667-4595-8290-43F91C25F92F}" type="pres">
      <dgm:prSet presAssocID="{652615ED-303B-474C-BA2E-37F9A948F85D}" presName="aSpace2" presStyleCnt="0"/>
      <dgm:spPr/>
    </dgm:pt>
    <dgm:pt modelId="{5FA37DBA-2275-4106-A2EA-8D24AC2EBB78}" type="pres">
      <dgm:prSet presAssocID="{9C68F280-2034-4138-BD82-6C41FFC8E82A}" presName="childNode" presStyleLbl="node1" presStyleIdx="3" presStyleCnt="20">
        <dgm:presLayoutVars>
          <dgm:bulletEnabled val="1"/>
        </dgm:presLayoutVars>
      </dgm:prSet>
      <dgm:spPr/>
      <dgm:t>
        <a:bodyPr/>
        <a:lstStyle/>
        <a:p>
          <a:endParaRPr lang="en-US"/>
        </a:p>
      </dgm:t>
    </dgm:pt>
    <dgm:pt modelId="{19E69295-4621-48C2-A74F-00DB4DBB9D91}" type="pres">
      <dgm:prSet presAssocID="{9C68F280-2034-4138-BD82-6C41FFC8E82A}" presName="aSpace2" presStyleCnt="0"/>
      <dgm:spPr/>
    </dgm:pt>
    <dgm:pt modelId="{4E3250A9-DFD8-4E25-ACDF-D64D776BDB06}" type="pres">
      <dgm:prSet presAssocID="{53EDFCBF-42CB-45E8-A73C-C9BE61EEA709}" presName="childNode" presStyleLbl="node1" presStyleIdx="4" presStyleCnt="20">
        <dgm:presLayoutVars>
          <dgm:bulletEnabled val="1"/>
        </dgm:presLayoutVars>
      </dgm:prSet>
      <dgm:spPr/>
      <dgm:t>
        <a:bodyPr/>
        <a:lstStyle/>
        <a:p>
          <a:endParaRPr lang="en-US"/>
        </a:p>
      </dgm:t>
    </dgm:pt>
    <dgm:pt modelId="{ED479DE9-A043-465B-88D5-40CC5C00DBCC}" type="pres">
      <dgm:prSet presAssocID="{95BFB413-BCC9-4B6F-BB37-2459221AA9B6}" presName="aSpace" presStyleCnt="0"/>
      <dgm:spPr/>
    </dgm:pt>
    <dgm:pt modelId="{6AF9E258-9146-4BDB-906C-DB2E0D9630C3}" type="pres">
      <dgm:prSet presAssocID="{BAC1B696-9ADC-4266-83AF-49256FECFE75}" presName="compNode" presStyleCnt="0"/>
      <dgm:spPr/>
    </dgm:pt>
    <dgm:pt modelId="{EFFE6209-E643-40AA-9512-61FD7C7BE755}" type="pres">
      <dgm:prSet presAssocID="{BAC1B696-9ADC-4266-83AF-49256FECFE75}" presName="aNode" presStyleLbl="bgShp" presStyleIdx="1" presStyleCnt="4"/>
      <dgm:spPr/>
      <dgm:t>
        <a:bodyPr/>
        <a:lstStyle/>
        <a:p>
          <a:endParaRPr lang="en-US"/>
        </a:p>
      </dgm:t>
    </dgm:pt>
    <dgm:pt modelId="{03943DC6-E1D3-4FC4-9859-A5EE908D95A9}" type="pres">
      <dgm:prSet presAssocID="{BAC1B696-9ADC-4266-83AF-49256FECFE75}" presName="textNode" presStyleLbl="bgShp" presStyleIdx="1" presStyleCnt="4"/>
      <dgm:spPr/>
      <dgm:t>
        <a:bodyPr/>
        <a:lstStyle/>
        <a:p>
          <a:endParaRPr lang="en-US"/>
        </a:p>
      </dgm:t>
    </dgm:pt>
    <dgm:pt modelId="{244EA34E-8860-436B-8214-79AD747ED0DB}" type="pres">
      <dgm:prSet presAssocID="{BAC1B696-9ADC-4266-83AF-49256FECFE75}" presName="compChildNode" presStyleCnt="0"/>
      <dgm:spPr/>
    </dgm:pt>
    <dgm:pt modelId="{3F0BF21E-6906-45C0-B6B0-E5ADFA8EB747}" type="pres">
      <dgm:prSet presAssocID="{BAC1B696-9ADC-4266-83AF-49256FECFE75}" presName="theInnerList" presStyleCnt="0"/>
      <dgm:spPr/>
    </dgm:pt>
    <dgm:pt modelId="{4AC7CC45-61C1-49DC-B279-DFF14BF78B7B}" type="pres">
      <dgm:prSet presAssocID="{C1806E61-9AEF-465A-9FD8-7868280DF603}" presName="childNode" presStyleLbl="node1" presStyleIdx="5" presStyleCnt="20">
        <dgm:presLayoutVars>
          <dgm:bulletEnabled val="1"/>
        </dgm:presLayoutVars>
      </dgm:prSet>
      <dgm:spPr/>
      <dgm:t>
        <a:bodyPr/>
        <a:lstStyle/>
        <a:p>
          <a:endParaRPr lang="en-US"/>
        </a:p>
      </dgm:t>
    </dgm:pt>
    <dgm:pt modelId="{875ABCD7-801B-41C2-AC3F-168018901AC1}" type="pres">
      <dgm:prSet presAssocID="{C1806E61-9AEF-465A-9FD8-7868280DF603}" presName="aSpace2" presStyleCnt="0"/>
      <dgm:spPr/>
    </dgm:pt>
    <dgm:pt modelId="{0CC78051-F7B3-449B-9E38-8EAF687AF5ED}" type="pres">
      <dgm:prSet presAssocID="{3FA73EF0-F068-47E2-B679-4B860E781465}" presName="childNode" presStyleLbl="node1" presStyleIdx="6" presStyleCnt="20">
        <dgm:presLayoutVars>
          <dgm:bulletEnabled val="1"/>
        </dgm:presLayoutVars>
      </dgm:prSet>
      <dgm:spPr/>
      <dgm:t>
        <a:bodyPr/>
        <a:lstStyle/>
        <a:p>
          <a:endParaRPr lang="en-US"/>
        </a:p>
      </dgm:t>
    </dgm:pt>
    <dgm:pt modelId="{6303FB96-EC0D-4A5D-B8DE-CFF1323CC9BD}" type="pres">
      <dgm:prSet presAssocID="{3FA73EF0-F068-47E2-B679-4B860E781465}" presName="aSpace2" presStyleCnt="0"/>
      <dgm:spPr/>
    </dgm:pt>
    <dgm:pt modelId="{7ACBD25F-2C66-4421-A8F2-EAC76DF0BC4D}" type="pres">
      <dgm:prSet presAssocID="{67E624ED-5C9F-47A7-99FE-9FC7084E74C5}" presName="childNode" presStyleLbl="node1" presStyleIdx="7" presStyleCnt="20">
        <dgm:presLayoutVars>
          <dgm:bulletEnabled val="1"/>
        </dgm:presLayoutVars>
      </dgm:prSet>
      <dgm:spPr/>
      <dgm:t>
        <a:bodyPr/>
        <a:lstStyle/>
        <a:p>
          <a:endParaRPr lang="en-US"/>
        </a:p>
      </dgm:t>
    </dgm:pt>
    <dgm:pt modelId="{F8E05ED7-87FA-4488-A70C-C971EF6914FF}" type="pres">
      <dgm:prSet presAssocID="{67E624ED-5C9F-47A7-99FE-9FC7084E74C5}" presName="aSpace2" presStyleCnt="0"/>
      <dgm:spPr/>
    </dgm:pt>
    <dgm:pt modelId="{C009B1C8-6371-4BAC-8EA7-CED1A50A5125}" type="pres">
      <dgm:prSet presAssocID="{4673656C-CC51-483B-AE90-0FBC0905D790}" presName="childNode" presStyleLbl="node1" presStyleIdx="8" presStyleCnt="20">
        <dgm:presLayoutVars>
          <dgm:bulletEnabled val="1"/>
        </dgm:presLayoutVars>
      </dgm:prSet>
      <dgm:spPr/>
      <dgm:t>
        <a:bodyPr/>
        <a:lstStyle/>
        <a:p>
          <a:endParaRPr lang="en-US"/>
        </a:p>
      </dgm:t>
    </dgm:pt>
    <dgm:pt modelId="{C2A9719E-DFF2-48DA-B531-8D7CB08747F1}" type="pres">
      <dgm:prSet presAssocID="{4673656C-CC51-483B-AE90-0FBC0905D790}" presName="aSpace2" presStyleCnt="0"/>
      <dgm:spPr/>
    </dgm:pt>
    <dgm:pt modelId="{8C2CA2BD-D069-46EA-A96A-4DCEE1A43F1C}" type="pres">
      <dgm:prSet presAssocID="{4872F7F4-2C6C-40B6-AA82-6F72C6F9DDD7}" presName="childNode" presStyleLbl="node1" presStyleIdx="9" presStyleCnt="20">
        <dgm:presLayoutVars>
          <dgm:bulletEnabled val="1"/>
        </dgm:presLayoutVars>
      </dgm:prSet>
      <dgm:spPr/>
      <dgm:t>
        <a:bodyPr/>
        <a:lstStyle/>
        <a:p>
          <a:endParaRPr lang="en-US"/>
        </a:p>
      </dgm:t>
    </dgm:pt>
    <dgm:pt modelId="{1F6D8E74-4087-42F0-A3B7-6A205E5B9087}" type="pres">
      <dgm:prSet presAssocID="{BAC1B696-9ADC-4266-83AF-49256FECFE75}" presName="aSpace" presStyleCnt="0"/>
      <dgm:spPr/>
    </dgm:pt>
    <dgm:pt modelId="{187597AF-D694-48F6-B282-EF2C57B1C392}" type="pres">
      <dgm:prSet presAssocID="{7E99EBD1-A8E1-43C9-9643-255B568EB528}" presName="compNode" presStyleCnt="0"/>
      <dgm:spPr/>
    </dgm:pt>
    <dgm:pt modelId="{C783ED02-6DE2-4DBA-9D5F-D577736A9DED}" type="pres">
      <dgm:prSet presAssocID="{7E99EBD1-A8E1-43C9-9643-255B568EB528}" presName="aNode" presStyleLbl="bgShp" presStyleIdx="2" presStyleCnt="4"/>
      <dgm:spPr/>
      <dgm:t>
        <a:bodyPr/>
        <a:lstStyle/>
        <a:p>
          <a:endParaRPr lang="en-US"/>
        </a:p>
      </dgm:t>
    </dgm:pt>
    <dgm:pt modelId="{972F8BD5-553D-4522-804E-39BDA8435B4B}" type="pres">
      <dgm:prSet presAssocID="{7E99EBD1-A8E1-43C9-9643-255B568EB528}" presName="textNode" presStyleLbl="bgShp" presStyleIdx="2" presStyleCnt="4"/>
      <dgm:spPr/>
      <dgm:t>
        <a:bodyPr/>
        <a:lstStyle/>
        <a:p>
          <a:endParaRPr lang="en-US"/>
        </a:p>
      </dgm:t>
    </dgm:pt>
    <dgm:pt modelId="{A9F35536-E115-4B6B-B777-68319417E877}" type="pres">
      <dgm:prSet presAssocID="{7E99EBD1-A8E1-43C9-9643-255B568EB528}" presName="compChildNode" presStyleCnt="0"/>
      <dgm:spPr/>
    </dgm:pt>
    <dgm:pt modelId="{B4F0DBAD-418E-4D1F-B050-F4BB04D327C7}" type="pres">
      <dgm:prSet presAssocID="{7E99EBD1-A8E1-43C9-9643-255B568EB528}" presName="theInnerList" presStyleCnt="0"/>
      <dgm:spPr/>
    </dgm:pt>
    <dgm:pt modelId="{15CA2945-BBFA-425E-81AB-E0BF0ECBA5DC}" type="pres">
      <dgm:prSet presAssocID="{519859EE-BC94-4DBF-8240-765ABED8236A}" presName="childNode" presStyleLbl="node1" presStyleIdx="10" presStyleCnt="20">
        <dgm:presLayoutVars>
          <dgm:bulletEnabled val="1"/>
        </dgm:presLayoutVars>
      </dgm:prSet>
      <dgm:spPr/>
      <dgm:t>
        <a:bodyPr/>
        <a:lstStyle/>
        <a:p>
          <a:endParaRPr lang="en-US"/>
        </a:p>
      </dgm:t>
    </dgm:pt>
    <dgm:pt modelId="{0BE512F3-FFCE-458C-9775-447D72554DE8}" type="pres">
      <dgm:prSet presAssocID="{519859EE-BC94-4DBF-8240-765ABED8236A}" presName="aSpace2" presStyleCnt="0"/>
      <dgm:spPr/>
    </dgm:pt>
    <dgm:pt modelId="{3BEC2FA3-85E3-40C8-B826-3057BBCF98EA}" type="pres">
      <dgm:prSet presAssocID="{AF69F21A-AA6D-4E70-AF0F-F8DC7E4BBD7B}" presName="childNode" presStyleLbl="node1" presStyleIdx="11" presStyleCnt="20">
        <dgm:presLayoutVars>
          <dgm:bulletEnabled val="1"/>
        </dgm:presLayoutVars>
      </dgm:prSet>
      <dgm:spPr/>
      <dgm:t>
        <a:bodyPr/>
        <a:lstStyle/>
        <a:p>
          <a:endParaRPr lang="en-US"/>
        </a:p>
      </dgm:t>
    </dgm:pt>
    <dgm:pt modelId="{221FF861-DB5B-4E89-8586-3A915250347E}" type="pres">
      <dgm:prSet presAssocID="{AF69F21A-AA6D-4E70-AF0F-F8DC7E4BBD7B}" presName="aSpace2" presStyleCnt="0"/>
      <dgm:spPr/>
    </dgm:pt>
    <dgm:pt modelId="{E1C679DF-E8D7-4501-A3FE-ADCAEDDE923A}" type="pres">
      <dgm:prSet presAssocID="{131A426F-4B2F-425C-BA69-912606D927AF}" presName="childNode" presStyleLbl="node1" presStyleIdx="12" presStyleCnt="20">
        <dgm:presLayoutVars>
          <dgm:bulletEnabled val="1"/>
        </dgm:presLayoutVars>
      </dgm:prSet>
      <dgm:spPr/>
      <dgm:t>
        <a:bodyPr/>
        <a:lstStyle/>
        <a:p>
          <a:endParaRPr lang="en-US"/>
        </a:p>
      </dgm:t>
    </dgm:pt>
    <dgm:pt modelId="{03A33EB9-3E61-4FD0-AF51-C0D34E1DD388}" type="pres">
      <dgm:prSet presAssocID="{131A426F-4B2F-425C-BA69-912606D927AF}" presName="aSpace2" presStyleCnt="0"/>
      <dgm:spPr/>
    </dgm:pt>
    <dgm:pt modelId="{D6B7A7CB-2332-4767-AB27-B14F5927D0A1}" type="pres">
      <dgm:prSet presAssocID="{244D419B-DFD7-4B22-8E45-D5BB1973B9A5}" presName="childNode" presStyleLbl="node1" presStyleIdx="13" presStyleCnt="20">
        <dgm:presLayoutVars>
          <dgm:bulletEnabled val="1"/>
        </dgm:presLayoutVars>
      </dgm:prSet>
      <dgm:spPr/>
      <dgm:t>
        <a:bodyPr/>
        <a:lstStyle/>
        <a:p>
          <a:endParaRPr lang="en-US"/>
        </a:p>
      </dgm:t>
    </dgm:pt>
    <dgm:pt modelId="{3D407CF7-39FD-412C-9E90-644FC16CF5AD}" type="pres">
      <dgm:prSet presAssocID="{244D419B-DFD7-4B22-8E45-D5BB1973B9A5}" presName="aSpace2" presStyleCnt="0"/>
      <dgm:spPr/>
    </dgm:pt>
    <dgm:pt modelId="{07108285-5DCC-4DBE-B90B-79C4E1A5C795}" type="pres">
      <dgm:prSet presAssocID="{1B0EB47C-0D27-4006-9849-C8135BA09E08}" presName="childNode" presStyleLbl="node1" presStyleIdx="14" presStyleCnt="20">
        <dgm:presLayoutVars>
          <dgm:bulletEnabled val="1"/>
        </dgm:presLayoutVars>
      </dgm:prSet>
      <dgm:spPr/>
      <dgm:t>
        <a:bodyPr/>
        <a:lstStyle/>
        <a:p>
          <a:endParaRPr lang="en-US"/>
        </a:p>
      </dgm:t>
    </dgm:pt>
    <dgm:pt modelId="{8C2588C9-FF4B-43E3-971F-0E8F8A660883}" type="pres">
      <dgm:prSet presAssocID="{7E99EBD1-A8E1-43C9-9643-255B568EB528}" presName="aSpace" presStyleCnt="0"/>
      <dgm:spPr/>
    </dgm:pt>
    <dgm:pt modelId="{79463FDA-442D-4B75-B784-BBF2F68EB21E}" type="pres">
      <dgm:prSet presAssocID="{D777F530-0BB4-45BD-9F5B-1AF9E4E78FC5}" presName="compNode" presStyleCnt="0"/>
      <dgm:spPr/>
    </dgm:pt>
    <dgm:pt modelId="{08161C3F-07A8-433C-A2F5-E8E272B51E97}" type="pres">
      <dgm:prSet presAssocID="{D777F530-0BB4-45BD-9F5B-1AF9E4E78FC5}" presName="aNode" presStyleLbl="bgShp" presStyleIdx="3" presStyleCnt="4"/>
      <dgm:spPr/>
      <dgm:t>
        <a:bodyPr/>
        <a:lstStyle/>
        <a:p>
          <a:endParaRPr lang="en-US"/>
        </a:p>
      </dgm:t>
    </dgm:pt>
    <dgm:pt modelId="{FB3CAD4D-33F3-44AE-81D9-20BD4BD1FCE9}" type="pres">
      <dgm:prSet presAssocID="{D777F530-0BB4-45BD-9F5B-1AF9E4E78FC5}" presName="textNode" presStyleLbl="bgShp" presStyleIdx="3" presStyleCnt="4"/>
      <dgm:spPr/>
      <dgm:t>
        <a:bodyPr/>
        <a:lstStyle/>
        <a:p>
          <a:endParaRPr lang="en-US"/>
        </a:p>
      </dgm:t>
    </dgm:pt>
    <dgm:pt modelId="{0E1AE42E-19F8-4A4B-96ED-BF3CEFAB5559}" type="pres">
      <dgm:prSet presAssocID="{D777F530-0BB4-45BD-9F5B-1AF9E4E78FC5}" presName="compChildNode" presStyleCnt="0"/>
      <dgm:spPr/>
    </dgm:pt>
    <dgm:pt modelId="{B7FE4D5D-4184-439A-B4E9-4CB33043BFC1}" type="pres">
      <dgm:prSet presAssocID="{D777F530-0BB4-45BD-9F5B-1AF9E4E78FC5}" presName="theInnerList" presStyleCnt="0"/>
      <dgm:spPr/>
    </dgm:pt>
    <dgm:pt modelId="{FEEA4ADC-5580-42A8-9AF3-A406A28F95AC}" type="pres">
      <dgm:prSet presAssocID="{71F4700F-DB2D-4E90-B115-FCA72FA857D4}" presName="childNode" presStyleLbl="node1" presStyleIdx="15" presStyleCnt="20">
        <dgm:presLayoutVars>
          <dgm:bulletEnabled val="1"/>
        </dgm:presLayoutVars>
      </dgm:prSet>
      <dgm:spPr/>
      <dgm:t>
        <a:bodyPr/>
        <a:lstStyle/>
        <a:p>
          <a:endParaRPr lang="en-US"/>
        </a:p>
      </dgm:t>
    </dgm:pt>
    <dgm:pt modelId="{A2ACE367-5381-4305-8590-9BBFAD7FE73D}" type="pres">
      <dgm:prSet presAssocID="{71F4700F-DB2D-4E90-B115-FCA72FA857D4}" presName="aSpace2" presStyleCnt="0"/>
      <dgm:spPr/>
    </dgm:pt>
    <dgm:pt modelId="{99AEA694-9CCD-4DC2-BC86-E41E8EF3CCB2}" type="pres">
      <dgm:prSet presAssocID="{5D4131E0-9C71-4D5F-8BC0-66C16083B232}" presName="childNode" presStyleLbl="node1" presStyleIdx="16" presStyleCnt="20">
        <dgm:presLayoutVars>
          <dgm:bulletEnabled val="1"/>
        </dgm:presLayoutVars>
      </dgm:prSet>
      <dgm:spPr/>
      <dgm:t>
        <a:bodyPr/>
        <a:lstStyle/>
        <a:p>
          <a:endParaRPr lang="en-US"/>
        </a:p>
      </dgm:t>
    </dgm:pt>
    <dgm:pt modelId="{8410AABC-0904-486D-9D34-1DB48D760DF1}" type="pres">
      <dgm:prSet presAssocID="{5D4131E0-9C71-4D5F-8BC0-66C16083B232}" presName="aSpace2" presStyleCnt="0"/>
      <dgm:spPr/>
    </dgm:pt>
    <dgm:pt modelId="{82375FA1-294E-4163-92D0-8C3F7396BAC3}" type="pres">
      <dgm:prSet presAssocID="{17701D2A-CCCD-44BE-A54A-3134A42E8E88}" presName="childNode" presStyleLbl="node1" presStyleIdx="17" presStyleCnt="20">
        <dgm:presLayoutVars>
          <dgm:bulletEnabled val="1"/>
        </dgm:presLayoutVars>
      </dgm:prSet>
      <dgm:spPr/>
      <dgm:t>
        <a:bodyPr/>
        <a:lstStyle/>
        <a:p>
          <a:endParaRPr lang="en-US"/>
        </a:p>
      </dgm:t>
    </dgm:pt>
    <dgm:pt modelId="{2B3D79D4-5E7A-454C-AFC3-023102A29429}" type="pres">
      <dgm:prSet presAssocID="{17701D2A-CCCD-44BE-A54A-3134A42E8E88}" presName="aSpace2" presStyleCnt="0"/>
      <dgm:spPr/>
    </dgm:pt>
    <dgm:pt modelId="{717D6DE0-3460-4AD4-8E18-5156FD729E7C}" type="pres">
      <dgm:prSet presAssocID="{7B0035FB-E344-4CB5-8542-3F8E1BA6E8BB}" presName="childNode" presStyleLbl="node1" presStyleIdx="18" presStyleCnt="20">
        <dgm:presLayoutVars>
          <dgm:bulletEnabled val="1"/>
        </dgm:presLayoutVars>
      </dgm:prSet>
      <dgm:spPr/>
      <dgm:t>
        <a:bodyPr/>
        <a:lstStyle/>
        <a:p>
          <a:endParaRPr lang="en-US"/>
        </a:p>
      </dgm:t>
    </dgm:pt>
    <dgm:pt modelId="{D65BD849-FDED-45B5-82AB-5FFCD731F555}" type="pres">
      <dgm:prSet presAssocID="{7B0035FB-E344-4CB5-8542-3F8E1BA6E8BB}" presName="aSpace2" presStyleCnt="0"/>
      <dgm:spPr/>
    </dgm:pt>
    <dgm:pt modelId="{0B7E058C-AA2B-4CC6-AD3A-149C74694213}" type="pres">
      <dgm:prSet presAssocID="{B4BB3F03-9BA0-4001-852D-425BD1C5F956}" presName="childNode" presStyleLbl="node1" presStyleIdx="19" presStyleCnt="20">
        <dgm:presLayoutVars>
          <dgm:bulletEnabled val="1"/>
        </dgm:presLayoutVars>
      </dgm:prSet>
      <dgm:spPr/>
      <dgm:t>
        <a:bodyPr/>
        <a:lstStyle/>
        <a:p>
          <a:endParaRPr lang="en-US"/>
        </a:p>
      </dgm:t>
    </dgm:pt>
  </dgm:ptLst>
  <dgm:cxnLst>
    <dgm:cxn modelId="{7375CE30-8340-420E-A4C1-1F937F68FB2F}" srcId="{7E99EBD1-A8E1-43C9-9643-255B568EB528}" destId="{244D419B-DFD7-4B22-8E45-D5BB1973B9A5}" srcOrd="3" destOrd="0" parTransId="{4324ABE0-A86F-4417-A3CB-0C85AC6410EC}" sibTransId="{9643EEF0-FC58-4161-BB50-66DCA26A9D6D}"/>
    <dgm:cxn modelId="{B4FEB1C4-F9EA-4B4B-BF3E-940C97264BF6}" type="presOf" srcId="{95BFB413-BCC9-4B6F-BB37-2459221AA9B6}" destId="{125A8AE0-8FED-4B1C-8007-7D63B562DB98}" srcOrd="1" destOrd="0" presId="urn:microsoft.com/office/officeart/2005/8/layout/lProcess2"/>
    <dgm:cxn modelId="{8E837A07-30E8-45C9-B9EC-303418AD8A6E}" srcId="{D777F530-0BB4-45BD-9F5B-1AF9E4E78FC5}" destId="{B4BB3F03-9BA0-4001-852D-425BD1C5F956}" srcOrd="4" destOrd="0" parTransId="{2D7B92CB-AA00-4727-A62D-796A6CCAE7E0}" sibTransId="{B62F3F47-2889-4691-BFA3-277DA0620DD8}"/>
    <dgm:cxn modelId="{C71BD585-B3F3-4634-BA35-12FD4EA9E416}" srcId="{BAC1B696-9ADC-4266-83AF-49256FECFE75}" destId="{4673656C-CC51-483B-AE90-0FBC0905D790}" srcOrd="3" destOrd="0" parTransId="{43CE342D-B08B-47E7-A968-8D9647EBC23C}" sibTransId="{F325A9E3-6379-4F68-B78F-2E3D8C59E815}"/>
    <dgm:cxn modelId="{2BFD5F8B-287E-454C-A233-84A9183C093E}" srcId="{7E99EBD1-A8E1-43C9-9643-255B568EB528}" destId="{131A426F-4B2F-425C-BA69-912606D927AF}" srcOrd="2" destOrd="0" parTransId="{D50E3D78-5ABE-4D31-9F04-02FF9AEC2D1F}" sibTransId="{8ACFFA66-7269-43EF-86EF-55908F931A21}"/>
    <dgm:cxn modelId="{628D2BA7-EF07-4587-95A7-5F4CEDB3674C}" srcId="{BAC1B696-9ADC-4266-83AF-49256FECFE75}" destId="{67E624ED-5C9F-47A7-99FE-9FC7084E74C5}" srcOrd="2" destOrd="0" parTransId="{F1EE5BF7-101E-418B-B68F-B362744D5212}" sibTransId="{D5173C5F-504D-456B-A236-D65336171555}"/>
    <dgm:cxn modelId="{1F6BF365-3E64-4DAE-9D50-DABF65119C06}" type="presOf" srcId="{9C68F280-2034-4138-BD82-6C41FFC8E82A}" destId="{5FA37DBA-2275-4106-A2EA-8D24AC2EBB78}" srcOrd="0" destOrd="0" presId="urn:microsoft.com/office/officeart/2005/8/layout/lProcess2"/>
    <dgm:cxn modelId="{E63958CF-D553-4F37-BB29-F59D3899D38B}" type="presOf" srcId="{53EDFCBF-42CB-45E8-A73C-C9BE61EEA709}" destId="{4E3250A9-DFD8-4E25-ACDF-D64D776BDB06}" srcOrd="0" destOrd="0" presId="urn:microsoft.com/office/officeart/2005/8/layout/lProcess2"/>
    <dgm:cxn modelId="{D386BC28-D27B-4524-901A-7179286C72EE}" type="presOf" srcId="{AF69F21A-AA6D-4E70-AF0F-F8DC7E4BBD7B}" destId="{3BEC2FA3-85E3-40C8-B826-3057BBCF98EA}" srcOrd="0" destOrd="0" presId="urn:microsoft.com/office/officeart/2005/8/layout/lProcess2"/>
    <dgm:cxn modelId="{41009068-DA22-4923-B141-C513AF00FCC8}" srcId="{D777F530-0BB4-45BD-9F5B-1AF9E4E78FC5}" destId="{7B0035FB-E344-4CB5-8542-3F8E1BA6E8BB}" srcOrd="3" destOrd="0" parTransId="{CB1DD165-4572-41B1-82DD-47ABEA6BB42F}" sibTransId="{1103492A-2483-46F5-8A29-166F6043A235}"/>
    <dgm:cxn modelId="{D6493A2E-C958-443C-9CF0-46E2B2FF51F1}" type="presOf" srcId="{652615ED-303B-474C-BA2E-37F9A948F85D}" destId="{D3B754BA-92E8-4026-9C47-AC21BE94398F}" srcOrd="0" destOrd="0" presId="urn:microsoft.com/office/officeart/2005/8/layout/lProcess2"/>
    <dgm:cxn modelId="{A6231D6F-6B70-4852-95F9-62B8E783221E}" type="presOf" srcId="{67E624ED-5C9F-47A7-99FE-9FC7084E74C5}" destId="{7ACBD25F-2C66-4421-A8F2-EAC76DF0BC4D}" srcOrd="0" destOrd="0" presId="urn:microsoft.com/office/officeart/2005/8/layout/lProcess2"/>
    <dgm:cxn modelId="{BFB298F2-C2CC-4C7E-B55F-3984EC09E818}" type="presOf" srcId="{5D4131E0-9C71-4D5F-8BC0-66C16083B232}" destId="{99AEA694-9CCD-4DC2-BC86-E41E8EF3CCB2}" srcOrd="0" destOrd="0" presId="urn:microsoft.com/office/officeart/2005/8/layout/lProcess2"/>
    <dgm:cxn modelId="{071C8A21-AC2F-41A4-BFAE-FA5AE3B1EAE8}" type="presOf" srcId="{7E99EBD1-A8E1-43C9-9643-255B568EB528}" destId="{972F8BD5-553D-4522-804E-39BDA8435B4B}" srcOrd="1" destOrd="0" presId="urn:microsoft.com/office/officeart/2005/8/layout/lProcess2"/>
    <dgm:cxn modelId="{7A6A48AD-281B-47E9-8CB6-D40C81225989}" srcId="{7E99EBD1-A8E1-43C9-9643-255B568EB528}" destId="{AF69F21A-AA6D-4E70-AF0F-F8DC7E4BBD7B}" srcOrd="1" destOrd="0" parTransId="{BB9569F0-FB2B-4766-8592-679FBB6E41B9}" sibTransId="{4A82DA30-4FED-47B3-8ECE-C06A9367610F}"/>
    <dgm:cxn modelId="{ADF40B7C-1742-444B-89AC-A87E098E67BB}" type="presOf" srcId="{4673656C-CC51-483B-AE90-0FBC0905D790}" destId="{C009B1C8-6371-4BAC-8EA7-CED1A50A5125}" srcOrd="0" destOrd="0" presId="urn:microsoft.com/office/officeart/2005/8/layout/lProcess2"/>
    <dgm:cxn modelId="{30A23848-07CE-4033-90A3-B9F886DD9320}" type="presOf" srcId="{BAC1B696-9ADC-4266-83AF-49256FECFE75}" destId="{03943DC6-E1D3-4FC4-9859-A5EE908D95A9}" srcOrd="1" destOrd="0" presId="urn:microsoft.com/office/officeart/2005/8/layout/lProcess2"/>
    <dgm:cxn modelId="{CBF081AA-183F-4522-B12B-E9B4893E9044}" srcId="{3A24FCF7-29FE-41F2-845A-D194F3B8AA73}" destId="{7E99EBD1-A8E1-43C9-9643-255B568EB528}" srcOrd="2" destOrd="0" parTransId="{18DF768E-09B0-431D-A812-A670EAF9D9AA}" sibTransId="{6F84717E-455F-425E-9081-074D29085BB8}"/>
    <dgm:cxn modelId="{037C52E1-3BE0-469A-8654-B8899E08C466}" type="presOf" srcId="{E668955C-3458-4FAC-AD84-51652257E45A}" destId="{AA5C8012-4DB9-4DF1-9A10-D1A53A95494D}" srcOrd="0" destOrd="0" presId="urn:microsoft.com/office/officeart/2005/8/layout/lProcess2"/>
    <dgm:cxn modelId="{A9964BB1-6579-49B0-AC06-5D53D973E763}" srcId="{3A24FCF7-29FE-41F2-845A-D194F3B8AA73}" destId="{95BFB413-BCC9-4B6F-BB37-2459221AA9B6}" srcOrd="0" destOrd="0" parTransId="{1D6545BA-28B7-4DFE-9631-50D2848D6293}" sibTransId="{637B1034-CA4E-45CE-A04D-20FDDA49F64C}"/>
    <dgm:cxn modelId="{E30431E6-98BB-4B54-8237-290938EF41FB}" srcId="{BAC1B696-9ADC-4266-83AF-49256FECFE75}" destId="{3FA73EF0-F068-47E2-B679-4B860E781465}" srcOrd="1" destOrd="0" parTransId="{0786AAD5-1B4C-4EFE-AFD9-8F9DCF341A90}" sibTransId="{B8D3EF93-DFE1-4F7F-84A2-4F55AEB9969A}"/>
    <dgm:cxn modelId="{904187CF-7364-4A6B-B588-CB381F7D0739}" type="presOf" srcId="{B4BB3F03-9BA0-4001-852D-425BD1C5F956}" destId="{0B7E058C-AA2B-4CC6-AD3A-149C74694213}" srcOrd="0" destOrd="0" presId="urn:microsoft.com/office/officeart/2005/8/layout/lProcess2"/>
    <dgm:cxn modelId="{16649D2B-A129-42C9-88FC-AF4CF9C0AEA7}" srcId="{3A24FCF7-29FE-41F2-845A-D194F3B8AA73}" destId="{BAC1B696-9ADC-4266-83AF-49256FECFE75}" srcOrd="1" destOrd="0" parTransId="{0ADB01A0-8071-4784-BA6A-420998F3BD02}" sibTransId="{C2E7A4DA-F533-4F52-9166-FC520C8C9DF7}"/>
    <dgm:cxn modelId="{C7C7351B-83C4-4816-9AFF-B2639F7F6946}" type="presOf" srcId="{7B0035FB-E344-4CB5-8542-3F8E1BA6E8BB}" destId="{717D6DE0-3460-4AD4-8E18-5156FD729E7C}" srcOrd="0" destOrd="0" presId="urn:microsoft.com/office/officeart/2005/8/layout/lProcess2"/>
    <dgm:cxn modelId="{695703B0-8E1D-4E66-B248-2CDE8AFA1A2A}" srcId="{7E99EBD1-A8E1-43C9-9643-255B568EB528}" destId="{1B0EB47C-0D27-4006-9849-C8135BA09E08}" srcOrd="4" destOrd="0" parTransId="{76FD1886-3E90-4F46-BDE1-C3B3737C9DD9}" sibTransId="{AD8F3132-853C-4C23-842F-95596BAE8952}"/>
    <dgm:cxn modelId="{D548E2AA-1704-4E72-A385-FA358788D7BC}" type="presOf" srcId="{4872F7F4-2C6C-40B6-AA82-6F72C6F9DDD7}" destId="{8C2CA2BD-D069-46EA-A96A-4DCEE1A43F1C}" srcOrd="0" destOrd="0" presId="urn:microsoft.com/office/officeart/2005/8/layout/lProcess2"/>
    <dgm:cxn modelId="{66AD3257-7CAF-4121-8237-F1359D26EF07}" type="presOf" srcId="{244D419B-DFD7-4B22-8E45-D5BB1973B9A5}" destId="{D6B7A7CB-2332-4767-AB27-B14F5927D0A1}" srcOrd="0" destOrd="0" presId="urn:microsoft.com/office/officeart/2005/8/layout/lProcess2"/>
    <dgm:cxn modelId="{EF9D61EE-2D16-4CE6-8B37-E212AB8661E4}" type="presOf" srcId="{95BFB413-BCC9-4B6F-BB37-2459221AA9B6}" destId="{689205C8-401A-448B-AA2C-B3BFAE1F0EE4}" srcOrd="0" destOrd="0" presId="urn:microsoft.com/office/officeart/2005/8/layout/lProcess2"/>
    <dgm:cxn modelId="{A8D55880-7A11-4651-B69D-EB38BB9923B2}" srcId="{95BFB413-BCC9-4B6F-BB37-2459221AA9B6}" destId="{53EDFCBF-42CB-45E8-A73C-C9BE61EEA709}" srcOrd="4" destOrd="0" parTransId="{DC06CA64-19F4-4CD1-92C4-27ED274FF1C2}" sibTransId="{E756C744-302A-4A99-A4A3-8A36B4957E2B}"/>
    <dgm:cxn modelId="{799E8C7C-D2FA-4D22-9630-C62CB59CE5AD}" srcId="{7E99EBD1-A8E1-43C9-9643-255B568EB528}" destId="{519859EE-BC94-4DBF-8240-765ABED8236A}" srcOrd="0" destOrd="0" parTransId="{758C5D34-C1CC-4EBF-AFCA-0323762F748F}" sibTransId="{861B78A2-70B0-4B9F-A8E6-61F54280F483}"/>
    <dgm:cxn modelId="{C1B54447-C830-4F65-A2F8-C90BB50A0BB6}" srcId="{95BFB413-BCC9-4B6F-BB37-2459221AA9B6}" destId="{06C8F151-D11E-415C-B03E-14902EE4CEA4}" srcOrd="0" destOrd="0" parTransId="{132107F9-59CF-427E-A4BA-A946FCFDBF35}" sibTransId="{01AEE507-2E8C-4956-B78E-C7E6942FDCB0}"/>
    <dgm:cxn modelId="{F80DFDED-F9DB-4AC1-876F-7420A100A3B0}" srcId="{D777F530-0BB4-45BD-9F5B-1AF9E4E78FC5}" destId="{5D4131E0-9C71-4D5F-8BC0-66C16083B232}" srcOrd="1" destOrd="0" parTransId="{92636260-9F05-4B28-BD97-D705F33989E8}" sibTransId="{9289F013-CF9B-4A47-A945-F93C87A958B7}"/>
    <dgm:cxn modelId="{145468CB-10D8-45E5-8860-B4D7D41D9B9C}" srcId="{95BFB413-BCC9-4B6F-BB37-2459221AA9B6}" destId="{E668955C-3458-4FAC-AD84-51652257E45A}" srcOrd="1" destOrd="0" parTransId="{5CE9127B-40F6-4FF5-B57E-71082077D75B}" sibTransId="{81278675-D56F-4B14-8D5A-E8993BC1D382}"/>
    <dgm:cxn modelId="{8AF95A78-CDA2-492B-8863-D214E5DAD3CF}" type="presOf" srcId="{C1806E61-9AEF-465A-9FD8-7868280DF603}" destId="{4AC7CC45-61C1-49DC-B279-DFF14BF78B7B}" srcOrd="0" destOrd="0" presId="urn:microsoft.com/office/officeart/2005/8/layout/lProcess2"/>
    <dgm:cxn modelId="{261D59E5-6CC4-444F-A9B8-DA5CD5D37DA6}" srcId="{D777F530-0BB4-45BD-9F5B-1AF9E4E78FC5}" destId="{71F4700F-DB2D-4E90-B115-FCA72FA857D4}" srcOrd="0" destOrd="0" parTransId="{7BAFC6F6-BB6E-419B-895B-DED7AB050A83}" sibTransId="{FCE154CE-F62E-434C-9ADA-3AE8B96B92F8}"/>
    <dgm:cxn modelId="{B62B8B30-FF5C-4F18-9065-81DC755790E3}" type="presOf" srcId="{BAC1B696-9ADC-4266-83AF-49256FECFE75}" destId="{EFFE6209-E643-40AA-9512-61FD7C7BE755}" srcOrd="0" destOrd="0" presId="urn:microsoft.com/office/officeart/2005/8/layout/lProcess2"/>
    <dgm:cxn modelId="{313D848E-A088-4BA5-BAC4-C93C6607AE76}" srcId="{3A24FCF7-29FE-41F2-845A-D194F3B8AA73}" destId="{D777F530-0BB4-45BD-9F5B-1AF9E4E78FC5}" srcOrd="3" destOrd="0" parTransId="{6B78CB88-9098-4F1A-A44C-49CA55AE7F86}" sibTransId="{D666BF40-F7AD-4F7E-9D8A-A2D10AF36DA0}"/>
    <dgm:cxn modelId="{91CFE59F-D8E3-4A5F-A9B1-A29692F3721D}" type="presOf" srcId="{3FA73EF0-F068-47E2-B679-4B860E781465}" destId="{0CC78051-F7B3-449B-9E38-8EAF687AF5ED}" srcOrd="0" destOrd="0" presId="urn:microsoft.com/office/officeart/2005/8/layout/lProcess2"/>
    <dgm:cxn modelId="{68F6FCEF-7770-476A-8CF9-5C888565AEC4}" type="presOf" srcId="{71F4700F-DB2D-4E90-B115-FCA72FA857D4}" destId="{FEEA4ADC-5580-42A8-9AF3-A406A28F95AC}" srcOrd="0" destOrd="0" presId="urn:microsoft.com/office/officeart/2005/8/layout/lProcess2"/>
    <dgm:cxn modelId="{027527BE-2A78-4D75-87C8-4FD436C1C902}" type="presOf" srcId="{3A24FCF7-29FE-41F2-845A-D194F3B8AA73}" destId="{A43BAC1C-22CE-4B52-ABAA-339777387632}" srcOrd="0" destOrd="0" presId="urn:microsoft.com/office/officeart/2005/8/layout/lProcess2"/>
    <dgm:cxn modelId="{45A98B83-1247-4659-897E-24B2652A3EBB}" type="presOf" srcId="{131A426F-4B2F-425C-BA69-912606D927AF}" destId="{E1C679DF-E8D7-4501-A3FE-ADCAEDDE923A}" srcOrd="0" destOrd="0" presId="urn:microsoft.com/office/officeart/2005/8/layout/lProcess2"/>
    <dgm:cxn modelId="{BE1121C8-DEA0-4FEE-AC61-8F48FE25E980}" type="presOf" srcId="{519859EE-BC94-4DBF-8240-765ABED8236A}" destId="{15CA2945-BBFA-425E-81AB-E0BF0ECBA5DC}" srcOrd="0" destOrd="0" presId="urn:microsoft.com/office/officeart/2005/8/layout/lProcess2"/>
    <dgm:cxn modelId="{10C4B04E-CFBF-464F-8794-74992A588FB8}" srcId="{BAC1B696-9ADC-4266-83AF-49256FECFE75}" destId="{C1806E61-9AEF-465A-9FD8-7868280DF603}" srcOrd="0" destOrd="0" parTransId="{A94EF22F-71D5-494C-80AF-0BB785639A21}" sibTransId="{8C6FA25D-56DB-4734-AD44-D01E94FE26F9}"/>
    <dgm:cxn modelId="{837892DE-FDE4-44E4-927C-08655F4FFF01}" srcId="{95BFB413-BCC9-4B6F-BB37-2459221AA9B6}" destId="{652615ED-303B-474C-BA2E-37F9A948F85D}" srcOrd="2" destOrd="0" parTransId="{DDBD2D7A-2002-4DE5-9EB9-A66CE4FE51F5}" sibTransId="{04D88707-B9F2-4430-980C-FB78B66272CE}"/>
    <dgm:cxn modelId="{D86725CA-327C-424C-9BFA-0831F2443E6E}" type="presOf" srcId="{D777F530-0BB4-45BD-9F5B-1AF9E4E78FC5}" destId="{FB3CAD4D-33F3-44AE-81D9-20BD4BD1FCE9}" srcOrd="1" destOrd="0" presId="urn:microsoft.com/office/officeart/2005/8/layout/lProcess2"/>
    <dgm:cxn modelId="{1972CA11-06D9-410F-8375-F8649F614B8B}" srcId="{95BFB413-BCC9-4B6F-BB37-2459221AA9B6}" destId="{9C68F280-2034-4138-BD82-6C41FFC8E82A}" srcOrd="3" destOrd="0" parTransId="{DFF55812-7660-4B71-9017-79870BCFED2D}" sibTransId="{E55C5495-45FB-4F01-B33E-670B148624DA}"/>
    <dgm:cxn modelId="{2DAE0970-1AD4-4742-9A3D-F80CB1C8D42A}" srcId="{BAC1B696-9ADC-4266-83AF-49256FECFE75}" destId="{4872F7F4-2C6C-40B6-AA82-6F72C6F9DDD7}" srcOrd="4" destOrd="0" parTransId="{6BA8ED01-FDD7-4BDE-AE75-C2111233B681}" sibTransId="{EDF4E821-0C23-4ED0-9B32-48D04F531EFC}"/>
    <dgm:cxn modelId="{03D53C1B-7440-4B01-B18B-05C5F04356B0}" type="presOf" srcId="{06C8F151-D11E-415C-B03E-14902EE4CEA4}" destId="{83DF99D4-C46B-4B04-ADEB-F28764AADBA9}" srcOrd="0" destOrd="0" presId="urn:microsoft.com/office/officeart/2005/8/layout/lProcess2"/>
    <dgm:cxn modelId="{122974FB-8970-4118-9D3C-A07621FA09B5}" type="presOf" srcId="{7E99EBD1-A8E1-43C9-9643-255B568EB528}" destId="{C783ED02-6DE2-4DBA-9D5F-D577736A9DED}" srcOrd="0" destOrd="0" presId="urn:microsoft.com/office/officeart/2005/8/layout/lProcess2"/>
    <dgm:cxn modelId="{5C1BB280-DD1D-4EED-89BE-D97F5C323312}" srcId="{D777F530-0BB4-45BD-9F5B-1AF9E4E78FC5}" destId="{17701D2A-CCCD-44BE-A54A-3134A42E8E88}" srcOrd="2" destOrd="0" parTransId="{65BA3B3E-9467-401A-A375-0C4639A6AF20}" sibTransId="{751DEE23-4A2E-4301-BDA0-335F30FB2514}"/>
    <dgm:cxn modelId="{F0A930ED-1021-4AFC-86F4-E291DEE93D0A}" type="presOf" srcId="{D777F530-0BB4-45BD-9F5B-1AF9E4E78FC5}" destId="{08161C3F-07A8-433C-A2F5-E8E272B51E97}" srcOrd="0" destOrd="0" presId="urn:microsoft.com/office/officeart/2005/8/layout/lProcess2"/>
    <dgm:cxn modelId="{4A00207B-9890-41F5-99DA-B2B82D341A47}" type="presOf" srcId="{17701D2A-CCCD-44BE-A54A-3134A42E8E88}" destId="{82375FA1-294E-4163-92D0-8C3F7396BAC3}" srcOrd="0" destOrd="0" presId="urn:microsoft.com/office/officeart/2005/8/layout/lProcess2"/>
    <dgm:cxn modelId="{31F66C4A-0651-416D-8AC2-1951121C43CB}" type="presOf" srcId="{1B0EB47C-0D27-4006-9849-C8135BA09E08}" destId="{07108285-5DCC-4DBE-B90B-79C4E1A5C795}" srcOrd="0" destOrd="0" presId="urn:microsoft.com/office/officeart/2005/8/layout/lProcess2"/>
    <dgm:cxn modelId="{DFDF688F-AC13-4267-B242-5EEAD93C75B7}" type="presParOf" srcId="{A43BAC1C-22CE-4B52-ABAA-339777387632}" destId="{7C3A89FA-7ECF-4F64-AA26-28404FEE205B}" srcOrd="0" destOrd="0" presId="urn:microsoft.com/office/officeart/2005/8/layout/lProcess2"/>
    <dgm:cxn modelId="{F08C2B5A-3C09-431F-8B51-D4FDDA39036D}" type="presParOf" srcId="{7C3A89FA-7ECF-4F64-AA26-28404FEE205B}" destId="{689205C8-401A-448B-AA2C-B3BFAE1F0EE4}" srcOrd="0" destOrd="0" presId="urn:microsoft.com/office/officeart/2005/8/layout/lProcess2"/>
    <dgm:cxn modelId="{83507CA2-26A6-4092-8AA6-FB7E4A331604}" type="presParOf" srcId="{7C3A89FA-7ECF-4F64-AA26-28404FEE205B}" destId="{125A8AE0-8FED-4B1C-8007-7D63B562DB98}" srcOrd="1" destOrd="0" presId="urn:microsoft.com/office/officeart/2005/8/layout/lProcess2"/>
    <dgm:cxn modelId="{25BA15A6-473C-446D-9695-894C2499CB65}" type="presParOf" srcId="{7C3A89FA-7ECF-4F64-AA26-28404FEE205B}" destId="{4A92B1FB-9B1B-412E-8A92-9C8DAEE101AD}" srcOrd="2" destOrd="0" presId="urn:microsoft.com/office/officeart/2005/8/layout/lProcess2"/>
    <dgm:cxn modelId="{A6A40FA1-845D-462D-AC2B-08484FDB2E73}" type="presParOf" srcId="{4A92B1FB-9B1B-412E-8A92-9C8DAEE101AD}" destId="{77226813-8784-46B8-837B-A336727EF7D2}" srcOrd="0" destOrd="0" presId="urn:microsoft.com/office/officeart/2005/8/layout/lProcess2"/>
    <dgm:cxn modelId="{1BA9DFFF-B2C1-44ED-A930-22ED9D756960}" type="presParOf" srcId="{77226813-8784-46B8-837B-A336727EF7D2}" destId="{83DF99D4-C46B-4B04-ADEB-F28764AADBA9}" srcOrd="0" destOrd="0" presId="urn:microsoft.com/office/officeart/2005/8/layout/lProcess2"/>
    <dgm:cxn modelId="{ED4DE2FB-9A00-4080-9397-6406687D5BD5}" type="presParOf" srcId="{77226813-8784-46B8-837B-A336727EF7D2}" destId="{893B5DF6-4741-441B-B126-CBF1CD50D3D6}" srcOrd="1" destOrd="0" presId="urn:microsoft.com/office/officeart/2005/8/layout/lProcess2"/>
    <dgm:cxn modelId="{E7187A8B-3CA3-4539-AFE9-96F5C4CA7561}" type="presParOf" srcId="{77226813-8784-46B8-837B-A336727EF7D2}" destId="{AA5C8012-4DB9-4DF1-9A10-D1A53A95494D}" srcOrd="2" destOrd="0" presId="urn:microsoft.com/office/officeart/2005/8/layout/lProcess2"/>
    <dgm:cxn modelId="{9B2E78F9-90DC-4EDD-9D26-4CDA078EE587}" type="presParOf" srcId="{77226813-8784-46B8-837B-A336727EF7D2}" destId="{9CDAA186-9B91-47F0-A6A4-063BED34EFB7}" srcOrd="3" destOrd="0" presId="urn:microsoft.com/office/officeart/2005/8/layout/lProcess2"/>
    <dgm:cxn modelId="{C62E3520-673B-4DD1-9F92-E820B87699FD}" type="presParOf" srcId="{77226813-8784-46B8-837B-A336727EF7D2}" destId="{D3B754BA-92E8-4026-9C47-AC21BE94398F}" srcOrd="4" destOrd="0" presId="urn:microsoft.com/office/officeart/2005/8/layout/lProcess2"/>
    <dgm:cxn modelId="{75E8763B-35EC-4B50-BCAD-CF4A0443E16B}" type="presParOf" srcId="{77226813-8784-46B8-837B-A336727EF7D2}" destId="{043B1459-5667-4595-8290-43F91C25F92F}" srcOrd="5" destOrd="0" presId="urn:microsoft.com/office/officeart/2005/8/layout/lProcess2"/>
    <dgm:cxn modelId="{4E0BCCF1-2E51-4DCC-BEA9-8B3F7FA5485D}" type="presParOf" srcId="{77226813-8784-46B8-837B-A336727EF7D2}" destId="{5FA37DBA-2275-4106-A2EA-8D24AC2EBB78}" srcOrd="6" destOrd="0" presId="urn:microsoft.com/office/officeart/2005/8/layout/lProcess2"/>
    <dgm:cxn modelId="{B252EABE-224E-4A0B-B867-0B199C2893F8}" type="presParOf" srcId="{77226813-8784-46B8-837B-A336727EF7D2}" destId="{19E69295-4621-48C2-A74F-00DB4DBB9D91}" srcOrd="7" destOrd="0" presId="urn:microsoft.com/office/officeart/2005/8/layout/lProcess2"/>
    <dgm:cxn modelId="{983C3750-0A37-4D53-9C4F-EADF08576A84}" type="presParOf" srcId="{77226813-8784-46B8-837B-A336727EF7D2}" destId="{4E3250A9-DFD8-4E25-ACDF-D64D776BDB06}" srcOrd="8" destOrd="0" presId="urn:microsoft.com/office/officeart/2005/8/layout/lProcess2"/>
    <dgm:cxn modelId="{1B4771AB-908C-413C-A01C-7A3FD70494EC}" type="presParOf" srcId="{A43BAC1C-22CE-4B52-ABAA-339777387632}" destId="{ED479DE9-A043-465B-88D5-40CC5C00DBCC}" srcOrd="1" destOrd="0" presId="urn:microsoft.com/office/officeart/2005/8/layout/lProcess2"/>
    <dgm:cxn modelId="{0E8CE8DB-023F-42E9-94FD-4632B88EA62A}" type="presParOf" srcId="{A43BAC1C-22CE-4B52-ABAA-339777387632}" destId="{6AF9E258-9146-4BDB-906C-DB2E0D9630C3}" srcOrd="2" destOrd="0" presId="urn:microsoft.com/office/officeart/2005/8/layout/lProcess2"/>
    <dgm:cxn modelId="{A58A0447-D48F-4FD9-AD27-CBBEBB7F672C}" type="presParOf" srcId="{6AF9E258-9146-4BDB-906C-DB2E0D9630C3}" destId="{EFFE6209-E643-40AA-9512-61FD7C7BE755}" srcOrd="0" destOrd="0" presId="urn:microsoft.com/office/officeart/2005/8/layout/lProcess2"/>
    <dgm:cxn modelId="{2260A830-96CB-415B-94FD-20FC54FC973F}" type="presParOf" srcId="{6AF9E258-9146-4BDB-906C-DB2E0D9630C3}" destId="{03943DC6-E1D3-4FC4-9859-A5EE908D95A9}" srcOrd="1" destOrd="0" presId="urn:microsoft.com/office/officeart/2005/8/layout/lProcess2"/>
    <dgm:cxn modelId="{7D5CC9D0-31F2-4424-BB8E-9136773B8258}" type="presParOf" srcId="{6AF9E258-9146-4BDB-906C-DB2E0D9630C3}" destId="{244EA34E-8860-436B-8214-79AD747ED0DB}" srcOrd="2" destOrd="0" presId="urn:microsoft.com/office/officeart/2005/8/layout/lProcess2"/>
    <dgm:cxn modelId="{21C5BA81-2D8D-488F-B55A-C7BC1B9C9118}" type="presParOf" srcId="{244EA34E-8860-436B-8214-79AD747ED0DB}" destId="{3F0BF21E-6906-45C0-B6B0-E5ADFA8EB747}" srcOrd="0" destOrd="0" presId="urn:microsoft.com/office/officeart/2005/8/layout/lProcess2"/>
    <dgm:cxn modelId="{01AC7A13-F6D9-46D7-B2E1-99C1DAAADBC1}" type="presParOf" srcId="{3F0BF21E-6906-45C0-B6B0-E5ADFA8EB747}" destId="{4AC7CC45-61C1-49DC-B279-DFF14BF78B7B}" srcOrd="0" destOrd="0" presId="urn:microsoft.com/office/officeart/2005/8/layout/lProcess2"/>
    <dgm:cxn modelId="{9AC5972E-7E62-4B97-BAC3-215EF3944E3E}" type="presParOf" srcId="{3F0BF21E-6906-45C0-B6B0-E5ADFA8EB747}" destId="{875ABCD7-801B-41C2-AC3F-168018901AC1}" srcOrd="1" destOrd="0" presId="urn:microsoft.com/office/officeart/2005/8/layout/lProcess2"/>
    <dgm:cxn modelId="{71CF0FAC-DAFA-438A-8037-B7BFFD4EFDBA}" type="presParOf" srcId="{3F0BF21E-6906-45C0-B6B0-E5ADFA8EB747}" destId="{0CC78051-F7B3-449B-9E38-8EAF687AF5ED}" srcOrd="2" destOrd="0" presId="urn:microsoft.com/office/officeart/2005/8/layout/lProcess2"/>
    <dgm:cxn modelId="{FA6FA5B8-76FF-4927-A310-39F38F74269D}" type="presParOf" srcId="{3F0BF21E-6906-45C0-B6B0-E5ADFA8EB747}" destId="{6303FB96-EC0D-4A5D-B8DE-CFF1323CC9BD}" srcOrd="3" destOrd="0" presId="urn:microsoft.com/office/officeart/2005/8/layout/lProcess2"/>
    <dgm:cxn modelId="{7C886222-FFDC-4092-8C30-B209D31AFA8D}" type="presParOf" srcId="{3F0BF21E-6906-45C0-B6B0-E5ADFA8EB747}" destId="{7ACBD25F-2C66-4421-A8F2-EAC76DF0BC4D}" srcOrd="4" destOrd="0" presId="urn:microsoft.com/office/officeart/2005/8/layout/lProcess2"/>
    <dgm:cxn modelId="{EED44C0B-053F-4341-AA48-C7DAE5755558}" type="presParOf" srcId="{3F0BF21E-6906-45C0-B6B0-E5ADFA8EB747}" destId="{F8E05ED7-87FA-4488-A70C-C971EF6914FF}" srcOrd="5" destOrd="0" presId="urn:microsoft.com/office/officeart/2005/8/layout/lProcess2"/>
    <dgm:cxn modelId="{800AD1D8-6970-4B34-AC4D-77C432BF6655}" type="presParOf" srcId="{3F0BF21E-6906-45C0-B6B0-E5ADFA8EB747}" destId="{C009B1C8-6371-4BAC-8EA7-CED1A50A5125}" srcOrd="6" destOrd="0" presId="urn:microsoft.com/office/officeart/2005/8/layout/lProcess2"/>
    <dgm:cxn modelId="{ECE631BD-5044-497E-B0F6-3216B7883C0F}" type="presParOf" srcId="{3F0BF21E-6906-45C0-B6B0-E5ADFA8EB747}" destId="{C2A9719E-DFF2-48DA-B531-8D7CB08747F1}" srcOrd="7" destOrd="0" presId="urn:microsoft.com/office/officeart/2005/8/layout/lProcess2"/>
    <dgm:cxn modelId="{8D904ADD-A525-4509-8052-9E3F677F95AD}" type="presParOf" srcId="{3F0BF21E-6906-45C0-B6B0-E5ADFA8EB747}" destId="{8C2CA2BD-D069-46EA-A96A-4DCEE1A43F1C}" srcOrd="8" destOrd="0" presId="urn:microsoft.com/office/officeart/2005/8/layout/lProcess2"/>
    <dgm:cxn modelId="{E1093BFF-6DC4-44A6-8B08-8E20A9A20CEE}" type="presParOf" srcId="{A43BAC1C-22CE-4B52-ABAA-339777387632}" destId="{1F6D8E74-4087-42F0-A3B7-6A205E5B9087}" srcOrd="3" destOrd="0" presId="urn:microsoft.com/office/officeart/2005/8/layout/lProcess2"/>
    <dgm:cxn modelId="{FA12B83F-0C51-4332-ACD3-3CEED05205FF}" type="presParOf" srcId="{A43BAC1C-22CE-4B52-ABAA-339777387632}" destId="{187597AF-D694-48F6-B282-EF2C57B1C392}" srcOrd="4" destOrd="0" presId="urn:microsoft.com/office/officeart/2005/8/layout/lProcess2"/>
    <dgm:cxn modelId="{6394896A-AA61-4FF2-9A32-4C797E0AFB26}" type="presParOf" srcId="{187597AF-D694-48F6-B282-EF2C57B1C392}" destId="{C783ED02-6DE2-4DBA-9D5F-D577736A9DED}" srcOrd="0" destOrd="0" presId="urn:microsoft.com/office/officeart/2005/8/layout/lProcess2"/>
    <dgm:cxn modelId="{7785B391-81FF-4CE5-A04D-C494A33B0692}" type="presParOf" srcId="{187597AF-D694-48F6-B282-EF2C57B1C392}" destId="{972F8BD5-553D-4522-804E-39BDA8435B4B}" srcOrd="1" destOrd="0" presId="urn:microsoft.com/office/officeart/2005/8/layout/lProcess2"/>
    <dgm:cxn modelId="{1A4E6C25-ACBD-4452-A144-F32814A72F91}" type="presParOf" srcId="{187597AF-D694-48F6-B282-EF2C57B1C392}" destId="{A9F35536-E115-4B6B-B777-68319417E877}" srcOrd="2" destOrd="0" presId="urn:microsoft.com/office/officeart/2005/8/layout/lProcess2"/>
    <dgm:cxn modelId="{D5258DC6-B3A0-425E-8711-5EACAB28DB92}" type="presParOf" srcId="{A9F35536-E115-4B6B-B777-68319417E877}" destId="{B4F0DBAD-418E-4D1F-B050-F4BB04D327C7}" srcOrd="0" destOrd="0" presId="urn:microsoft.com/office/officeart/2005/8/layout/lProcess2"/>
    <dgm:cxn modelId="{54CE8AAF-4522-427F-937E-F01947B01F57}" type="presParOf" srcId="{B4F0DBAD-418E-4D1F-B050-F4BB04D327C7}" destId="{15CA2945-BBFA-425E-81AB-E0BF0ECBA5DC}" srcOrd="0" destOrd="0" presId="urn:microsoft.com/office/officeart/2005/8/layout/lProcess2"/>
    <dgm:cxn modelId="{4D11A639-AF43-4687-A32E-66C96CE379B7}" type="presParOf" srcId="{B4F0DBAD-418E-4D1F-B050-F4BB04D327C7}" destId="{0BE512F3-FFCE-458C-9775-447D72554DE8}" srcOrd="1" destOrd="0" presId="urn:microsoft.com/office/officeart/2005/8/layout/lProcess2"/>
    <dgm:cxn modelId="{FBCF0F62-2743-4805-AED1-ED6F40B92133}" type="presParOf" srcId="{B4F0DBAD-418E-4D1F-B050-F4BB04D327C7}" destId="{3BEC2FA3-85E3-40C8-B826-3057BBCF98EA}" srcOrd="2" destOrd="0" presId="urn:microsoft.com/office/officeart/2005/8/layout/lProcess2"/>
    <dgm:cxn modelId="{0692BDAB-D8FE-406D-B988-68C7BFE076E6}" type="presParOf" srcId="{B4F0DBAD-418E-4D1F-B050-F4BB04D327C7}" destId="{221FF861-DB5B-4E89-8586-3A915250347E}" srcOrd="3" destOrd="0" presId="urn:microsoft.com/office/officeart/2005/8/layout/lProcess2"/>
    <dgm:cxn modelId="{F61100D0-13FE-4D41-BC69-54C2D8DDDA99}" type="presParOf" srcId="{B4F0DBAD-418E-4D1F-B050-F4BB04D327C7}" destId="{E1C679DF-E8D7-4501-A3FE-ADCAEDDE923A}" srcOrd="4" destOrd="0" presId="urn:microsoft.com/office/officeart/2005/8/layout/lProcess2"/>
    <dgm:cxn modelId="{CA2DE246-D916-46BC-8B39-BD84DC9247E0}" type="presParOf" srcId="{B4F0DBAD-418E-4D1F-B050-F4BB04D327C7}" destId="{03A33EB9-3E61-4FD0-AF51-C0D34E1DD388}" srcOrd="5" destOrd="0" presId="urn:microsoft.com/office/officeart/2005/8/layout/lProcess2"/>
    <dgm:cxn modelId="{E8217BDF-D90C-4A50-AFC8-BF3DA6AD2AA9}" type="presParOf" srcId="{B4F0DBAD-418E-4D1F-B050-F4BB04D327C7}" destId="{D6B7A7CB-2332-4767-AB27-B14F5927D0A1}" srcOrd="6" destOrd="0" presId="urn:microsoft.com/office/officeart/2005/8/layout/lProcess2"/>
    <dgm:cxn modelId="{10E85E0A-4FD5-41F0-8232-D7E36EFC0B62}" type="presParOf" srcId="{B4F0DBAD-418E-4D1F-B050-F4BB04D327C7}" destId="{3D407CF7-39FD-412C-9E90-644FC16CF5AD}" srcOrd="7" destOrd="0" presId="urn:microsoft.com/office/officeart/2005/8/layout/lProcess2"/>
    <dgm:cxn modelId="{1EB8FFC5-EF8A-43BF-A7D7-4FDCA893827E}" type="presParOf" srcId="{B4F0DBAD-418E-4D1F-B050-F4BB04D327C7}" destId="{07108285-5DCC-4DBE-B90B-79C4E1A5C795}" srcOrd="8" destOrd="0" presId="urn:microsoft.com/office/officeart/2005/8/layout/lProcess2"/>
    <dgm:cxn modelId="{90B82E8F-9A2A-4339-8608-2E5DB23FE0A3}" type="presParOf" srcId="{A43BAC1C-22CE-4B52-ABAA-339777387632}" destId="{8C2588C9-FF4B-43E3-971F-0E8F8A660883}" srcOrd="5" destOrd="0" presId="urn:microsoft.com/office/officeart/2005/8/layout/lProcess2"/>
    <dgm:cxn modelId="{ECFC7670-0997-4E4C-BEC0-26A57694E9CF}" type="presParOf" srcId="{A43BAC1C-22CE-4B52-ABAA-339777387632}" destId="{79463FDA-442D-4B75-B784-BBF2F68EB21E}" srcOrd="6" destOrd="0" presId="urn:microsoft.com/office/officeart/2005/8/layout/lProcess2"/>
    <dgm:cxn modelId="{03CF3E7A-3490-49DA-80F1-71A817FDAE95}" type="presParOf" srcId="{79463FDA-442D-4B75-B784-BBF2F68EB21E}" destId="{08161C3F-07A8-433C-A2F5-E8E272B51E97}" srcOrd="0" destOrd="0" presId="urn:microsoft.com/office/officeart/2005/8/layout/lProcess2"/>
    <dgm:cxn modelId="{937FEFB5-C7AA-4DBD-BD19-73C9BFB3CB5A}" type="presParOf" srcId="{79463FDA-442D-4B75-B784-BBF2F68EB21E}" destId="{FB3CAD4D-33F3-44AE-81D9-20BD4BD1FCE9}" srcOrd="1" destOrd="0" presId="urn:microsoft.com/office/officeart/2005/8/layout/lProcess2"/>
    <dgm:cxn modelId="{67795ED2-CAA3-4326-BAD0-434F40C28F89}" type="presParOf" srcId="{79463FDA-442D-4B75-B784-BBF2F68EB21E}" destId="{0E1AE42E-19F8-4A4B-96ED-BF3CEFAB5559}" srcOrd="2" destOrd="0" presId="urn:microsoft.com/office/officeart/2005/8/layout/lProcess2"/>
    <dgm:cxn modelId="{7F686050-3FA1-4B50-984C-74580A31AA66}" type="presParOf" srcId="{0E1AE42E-19F8-4A4B-96ED-BF3CEFAB5559}" destId="{B7FE4D5D-4184-439A-B4E9-4CB33043BFC1}" srcOrd="0" destOrd="0" presId="urn:microsoft.com/office/officeart/2005/8/layout/lProcess2"/>
    <dgm:cxn modelId="{41C9C24E-017A-4156-B35A-E0C19B311EBB}" type="presParOf" srcId="{B7FE4D5D-4184-439A-B4E9-4CB33043BFC1}" destId="{FEEA4ADC-5580-42A8-9AF3-A406A28F95AC}" srcOrd="0" destOrd="0" presId="urn:microsoft.com/office/officeart/2005/8/layout/lProcess2"/>
    <dgm:cxn modelId="{556EFCC0-1C18-4397-AEED-0ED0ED384427}" type="presParOf" srcId="{B7FE4D5D-4184-439A-B4E9-4CB33043BFC1}" destId="{A2ACE367-5381-4305-8590-9BBFAD7FE73D}" srcOrd="1" destOrd="0" presId="urn:microsoft.com/office/officeart/2005/8/layout/lProcess2"/>
    <dgm:cxn modelId="{99467873-C5F2-4F7A-B728-2AF52885ECCE}" type="presParOf" srcId="{B7FE4D5D-4184-439A-B4E9-4CB33043BFC1}" destId="{99AEA694-9CCD-4DC2-BC86-E41E8EF3CCB2}" srcOrd="2" destOrd="0" presId="urn:microsoft.com/office/officeart/2005/8/layout/lProcess2"/>
    <dgm:cxn modelId="{DA1F9EAE-BEC1-4A38-B44A-15283FA32FBB}" type="presParOf" srcId="{B7FE4D5D-4184-439A-B4E9-4CB33043BFC1}" destId="{8410AABC-0904-486D-9D34-1DB48D760DF1}" srcOrd="3" destOrd="0" presId="urn:microsoft.com/office/officeart/2005/8/layout/lProcess2"/>
    <dgm:cxn modelId="{39B305DA-6DF5-471D-85B6-2C3BCDA1B045}" type="presParOf" srcId="{B7FE4D5D-4184-439A-B4E9-4CB33043BFC1}" destId="{82375FA1-294E-4163-92D0-8C3F7396BAC3}" srcOrd="4" destOrd="0" presId="urn:microsoft.com/office/officeart/2005/8/layout/lProcess2"/>
    <dgm:cxn modelId="{B23343EA-F535-4FDA-B2EB-ADDF8DCA8FC0}" type="presParOf" srcId="{B7FE4D5D-4184-439A-B4E9-4CB33043BFC1}" destId="{2B3D79D4-5E7A-454C-AFC3-023102A29429}" srcOrd="5" destOrd="0" presId="urn:microsoft.com/office/officeart/2005/8/layout/lProcess2"/>
    <dgm:cxn modelId="{580D703F-802D-4353-96B1-F7CAA877F593}" type="presParOf" srcId="{B7FE4D5D-4184-439A-B4E9-4CB33043BFC1}" destId="{717D6DE0-3460-4AD4-8E18-5156FD729E7C}" srcOrd="6" destOrd="0" presId="urn:microsoft.com/office/officeart/2005/8/layout/lProcess2"/>
    <dgm:cxn modelId="{1706A1B3-8187-4E97-AB3D-4B9FDF1F88A6}" type="presParOf" srcId="{B7FE4D5D-4184-439A-B4E9-4CB33043BFC1}" destId="{D65BD849-FDED-45B5-82AB-5FFCD731F555}" srcOrd="7" destOrd="0" presId="urn:microsoft.com/office/officeart/2005/8/layout/lProcess2"/>
    <dgm:cxn modelId="{7D945C20-C626-43C1-AFCE-1E9BE525CBEC}" type="presParOf" srcId="{B7FE4D5D-4184-439A-B4E9-4CB33043BFC1}" destId="{0B7E058C-AA2B-4CC6-AD3A-149C74694213}" srcOrd="8"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A43B4F-E1D3-4FA7-B5DC-6DF221129B61}"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10DF4ED0-2494-462E-ACFB-1E761B69E567}">
      <dgm:prSet phldrT="[Text]">
        <dgm:style>
          <a:lnRef idx="1">
            <a:schemeClr val="accent2"/>
          </a:lnRef>
          <a:fillRef idx="2">
            <a:schemeClr val="accent2"/>
          </a:fillRef>
          <a:effectRef idx="1">
            <a:schemeClr val="accent2"/>
          </a:effectRef>
          <a:fontRef idx="minor">
            <a:schemeClr val="dk1"/>
          </a:fontRef>
        </dgm:style>
      </dgm:prSet>
      <dgm:spPr/>
      <dgm:t>
        <a:bodyPr/>
        <a:lstStyle/>
        <a:p>
          <a:r>
            <a:rPr lang="en-US" dirty="0" smtClean="0"/>
            <a:t>Developer*</a:t>
          </a:r>
          <a:endParaRPr lang="en-US" dirty="0"/>
        </a:p>
      </dgm:t>
    </dgm:pt>
    <dgm:pt modelId="{6D549925-D818-4D23-A56D-C1678B6C59EE}" type="parTrans" cxnId="{DE79CC0B-F864-47E8-9595-A59D3045726E}">
      <dgm:prSet/>
      <dgm:spPr/>
      <dgm:t>
        <a:bodyPr/>
        <a:lstStyle/>
        <a:p>
          <a:endParaRPr lang="en-US"/>
        </a:p>
      </dgm:t>
    </dgm:pt>
    <dgm:pt modelId="{8B75A8B1-3BB7-4AFB-92DD-A23FB22BF1A2}" type="sibTrans" cxnId="{DE79CC0B-F864-47E8-9595-A59D3045726E}">
      <dgm:prSet/>
      <dgm:spPr/>
      <dgm:t>
        <a:bodyPr/>
        <a:lstStyle/>
        <a:p>
          <a:endParaRPr lang="en-US"/>
        </a:p>
      </dgm:t>
    </dgm:pt>
    <dgm:pt modelId="{F41852F8-4EEE-4508-B68F-2257E0707DB0}">
      <dgm:prSet phldrT="[Text]" custT="1"/>
      <dgm:spPr/>
      <dgm:t>
        <a:bodyPr/>
        <a:lstStyle/>
        <a:p>
          <a:r>
            <a:rPr lang="en-US" sz="1000" b="1" dirty="0" smtClean="0"/>
            <a:t>API Façade </a:t>
          </a:r>
          <a:endParaRPr lang="en-US" sz="1000" b="1" dirty="0"/>
        </a:p>
      </dgm:t>
    </dgm:pt>
    <dgm:pt modelId="{48F2839C-2157-45A9-AAE4-FF2A3C205410}" type="parTrans" cxnId="{B7D6EB78-EE8D-4059-AB73-75A83160E8BD}">
      <dgm:prSet/>
      <dgm:spPr/>
      <dgm:t>
        <a:bodyPr/>
        <a:lstStyle/>
        <a:p>
          <a:endParaRPr lang="en-US"/>
        </a:p>
      </dgm:t>
    </dgm:pt>
    <dgm:pt modelId="{DB05F8EA-956C-4438-BF85-068C97585653}" type="sibTrans" cxnId="{B7D6EB78-EE8D-4059-AB73-75A83160E8BD}">
      <dgm:prSet/>
      <dgm:spPr/>
      <dgm:t>
        <a:bodyPr/>
        <a:lstStyle/>
        <a:p>
          <a:endParaRPr lang="en-US"/>
        </a:p>
      </dgm:t>
    </dgm:pt>
    <dgm:pt modelId="{481E26E8-64CF-44EC-BF68-59910BA6B526}">
      <dgm:prSet phldrT="[Text]" custT="1"/>
      <dgm:spPr/>
      <dgm:t>
        <a:bodyPr/>
        <a:lstStyle/>
        <a:p>
          <a:r>
            <a:rPr lang="en-US" sz="1000" b="1" dirty="0" smtClean="0"/>
            <a:t>Documentation</a:t>
          </a:r>
          <a:endParaRPr lang="en-US" sz="1000" b="1" dirty="0"/>
        </a:p>
      </dgm:t>
    </dgm:pt>
    <dgm:pt modelId="{1F3FCDF0-0D7C-4A7E-80EF-53089CBD9FD5}" type="parTrans" cxnId="{AE33ACA3-EC3A-48ED-8C0D-87AE39080B18}">
      <dgm:prSet/>
      <dgm:spPr/>
      <dgm:t>
        <a:bodyPr/>
        <a:lstStyle/>
        <a:p>
          <a:endParaRPr lang="en-US"/>
        </a:p>
      </dgm:t>
    </dgm:pt>
    <dgm:pt modelId="{57120FF6-26D5-4051-AAE9-42E7BA1A82B8}" type="sibTrans" cxnId="{AE33ACA3-EC3A-48ED-8C0D-87AE39080B18}">
      <dgm:prSet/>
      <dgm:spPr/>
      <dgm:t>
        <a:bodyPr/>
        <a:lstStyle/>
        <a:p>
          <a:endParaRPr lang="en-US"/>
        </a:p>
      </dgm:t>
    </dgm:pt>
    <dgm:pt modelId="{E60E9662-0AAC-4C6B-ABD4-CE226B01FAC4}">
      <dgm:prSet phldrT="[Text]" custT="1"/>
      <dgm:spPr/>
      <dgm:t>
        <a:bodyPr/>
        <a:lstStyle/>
        <a:p>
          <a:r>
            <a:rPr lang="en-US" sz="1000" b="1" dirty="0" smtClean="0"/>
            <a:t>Portal</a:t>
          </a:r>
          <a:endParaRPr lang="en-US" sz="1000" b="1" dirty="0"/>
        </a:p>
      </dgm:t>
    </dgm:pt>
    <dgm:pt modelId="{4500F91B-AD99-4552-8475-EA9ED889D7BD}" type="parTrans" cxnId="{639A76B5-BBBB-4BC0-AF74-D7D10ECDAACA}">
      <dgm:prSet/>
      <dgm:spPr/>
      <dgm:t>
        <a:bodyPr/>
        <a:lstStyle/>
        <a:p>
          <a:endParaRPr lang="en-US"/>
        </a:p>
      </dgm:t>
    </dgm:pt>
    <dgm:pt modelId="{CBFF837C-BE26-423C-BB4A-D4307F8A1405}" type="sibTrans" cxnId="{639A76B5-BBBB-4BC0-AF74-D7D10ECDAACA}">
      <dgm:prSet/>
      <dgm:spPr/>
      <dgm:t>
        <a:bodyPr/>
        <a:lstStyle/>
        <a:p>
          <a:endParaRPr lang="en-US"/>
        </a:p>
      </dgm:t>
    </dgm:pt>
    <dgm:pt modelId="{A68C9E77-C628-4EB0-846E-ED87CD1C5421}">
      <dgm:prSet phldrT="[Text]" custT="1"/>
      <dgm:spPr/>
      <dgm:t>
        <a:bodyPr/>
        <a:lstStyle/>
        <a:p>
          <a:r>
            <a:rPr lang="en-US" sz="1000" dirty="0" smtClean="0"/>
            <a:t>API Explorer</a:t>
          </a:r>
          <a:endParaRPr lang="en-US" sz="1000" dirty="0"/>
        </a:p>
      </dgm:t>
    </dgm:pt>
    <dgm:pt modelId="{CBE0511F-1162-4AF2-8DDD-1B3304DBC4F8}" type="parTrans" cxnId="{39397F47-65F3-40C7-97A0-57C7A52A4C29}">
      <dgm:prSet/>
      <dgm:spPr/>
      <dgm:t>
        <a:bodyPr/>
        <a:lstStyle/>
        <a:p>
          <a:endParaRPr lang="en-US"/>
        </a:p>
      </dgm:t>
    </dgm:pt>
    <dgm:pt modelId="{D774C133-DA90-4BC1-8EA7-B4F0FCBDF236}" type="sibTrans" cxnId="{39397F47-65F3-40C7-97A0-57C7A52A4C29}">
      <dgm:prSet/>
      <dgm:spPr/>
      <dgm:t>
        <a:bodyPr/>
        <a:lstStyle/>
        <a:p>
          <a:endParaRPr lang="en-US"/>
        </a:p>
      </dgm:t>
    </dgm:pt>
    <dgm:pt modelId="{919D7AAA-978F-4BB3-859F-565461BA3FFD}">
      <dgm:prSet phldrT="[Text]" custT="1"/>
      <dgm:spPr/>
      <dgm:t>
        <a:bodyPr/>
        <a:lstStyle/>
        <a:p>
          <a:r>
            <a:rPr lang="en-US" sz="1000" dirty="0" smtClean="0"/>
            <a:t>Good definition of error codes </a:t>
          </a:r>
          <a:endParaRPr lang="en-US" sz="1000" dirty="0"/>
        </a:p>
      </dgm:t>
    </dgm:pt>
    <dgm:pt modelId="{040FBFF1-FAC6-41E4-AA8F-59B863FF54F8}" type="parTrans" cxnId="{96F620B9-83F3-4712-A51B-91E3EEB19569}">
      <dgm:prSet/>
      <dgm:spPr/>
      <dgm:t>
        <a:bodyPr/>
        <a:lstStyle/>
        <a:p>
          <a:endParaRPr lang="en-US"/>
        </a:p>
      </dgm:t>
    </dgm:pt>
    <dgm:pt modelId="{3C93EC28-AD8D-47B6-893D-3AC7C11FE0D1}" type="sibTrans" cxnId="{96F620B9-83F3-4712-A51B-91E3EEB19569}">
      <dgm:prSet/>
      <dgm:spPr/>
      <dgm:t>
        <a:bodyPr/>
        <a:lstStyle/>
        <a:p>
          <a:endParaRPr lang="en-US"/>
        </a:p>
      </dgm:t>
    </dgm:pt>
    <dgm:pt modelId="{FFF01741-498D-4833-9645-4E1E2D006A74}">
      <dgm:prSet phldrT="[Text]" custT="1"/>
      <dgm:spPr/>
      <dgm:t>
        <a:bodyPr/>
        <a:lstStyle/>
        <a:p>
          <a:r>
            <a:rPr lang="en-US" sz="1000" b="1" dirty="0" smtClean="0"/>
            <a:t>Helps the developer:</a:t>
          </a:r>
          <a:endParaRPr lang="en-US" sz="1000" b="1" dirty="0"/>
        </a:p>
      </dgm:t>
    </dgm:pt>
    <dgm:pt modelId="{95E99E5A-06E0-4E04-AB39-620FC250307F}" type="parTrans" cxnId="{D8ECF034-14A5-4EA6-A260-448455E6A30C}">
      <dgm:prSet/>
      <dgm:spPr/>
      <dgm:t>
        <a:bodyPr/>
        <a:lstStyle/>
        <a:p>
          <a:endParaRPr lang="en-US"/>
        </a:p>
      </dgm:t>
    </dgm:pt>
    <dgm:pt modelId="{0B979232-AC7A-42B3-BB0D-57EC9D3E8AAC}" type="sibTrans" cxnId="{D8ECF034-14A5-4EA6-A260-448455E6A30C}">
      <dgm:prSet/>
      <dgm:spPr/>
      <dgm:t>
        <a:bodyPr/>
        <a:lstStyle/>
        <a:p>
          <a:endParaRPr lang="en-US"/>
        </a:p>
      </dgm:t>
    </dgm:pt>
    <dgm:pt modelId="{A24C432E-61E7-47CD-A8F6-A1CF484BA350}">
      <dgm:prSet phldrT="[Text]" custT="1"/>
      <dgm:spPr/>
      <dgm:t>
        <a:bodyPr/>
        <a:lstStyle/>
        <a:p>
          <a:r>
            <a:rPr lang="en-US" sz="1000" dirty="0" smtClean="0"/>
            <a:t>How do I sign-up, Get Started, Use It and Get Help</a:t>
          </a:r>
        </a:p>
      </dgm:t>
    </dgm:pt>
    <dgm:pt modelId="{EDC1D678-DD9E-4C58-967D-5D5A7C2404BD}" type="parTrans" cxnId="{137CD6B8-76B1-4C54-8D31-30C4FF280857}">
      <dgm:prSet/>
      <dgm:spPr/>
      <dgm:t>
        <a:bodyPr/>
        <a:lstStyle/>
        <a:p>
          <a:endParaRPr lang="en-US"/>
        </a:p>
      </dgm:t>
    </dgm:pt>
    <dgm:pt modelId="{7D805BE8-EF47-4FC0-9AD8-7117306A5441}" type="sibTrans" cxnId="{137CD6B8-76B1-4C54-8D31-30C4FF280857}">
      <dgm:prSet/>
      <dgm:spPr/>
      <dgm:t>
        <a:bodyPr/>
        <a:lstStyle/>
        <a:p>
          <a:endParaRPr lang="en-US"/>
        </a:p>
      </dgm:t>
    </dgm:pt>
    <dgm:pt modelId="{952C11B9-B542-480F-95FF-02E82A7613E5}">
      <dgm:prSet phldrT="[Text]" custT="1"/>
      <dgm:spPr/>
      <dgm:t>
        <a:bodyPr/>
        <a:lstStyle/>
        <a:p>
          <a:r>
            <a:rPr lang="en-US" sz="1000" dirty="0" smtClean="0"/>
            <a:t>Offering API as a service</a:t>
          </a:r>
        </a:p>
      </dgm:t>
    </dgm:pt>
    <dgm:pt modelId="{935004CF-710D-4F71-B5D4-B34017C1E629}" type="parTrans" cxnId="{9CA755B4-EA01-439B-AAE6-E62B6BB40CB7}">
      <dgm:prSet/>
      <dgm:spPr/>
      <dgm:t>
        <a:bodyPr/>
        <a:lstStyle/>
        <a:p>
          <a:endParaRPr lang="en-US"/>
        </a:p>
      </dgm:t>
    </dgm:pt>
    <dgm:pt modelId="{E67BC407-DB10-49C3-818D-C45CF13B704D}" type="sibTrans" cxnId="{9CA755B4-EA01-439B-AAE6-E62B6BB40CB7}">
      <dgm:prSet/>
      <dgm:spPr/>
      <dgm:t>
        <a:bodyPr/>
        <a:lstStyle/>
        <a:p>
          <a:endParaRPr lang="en-US"/>
        </a:p>
      </dgm:t>
    </dgm:pt>
    <dgm:pt modelId="{DB3EE90E-2F67-41FB-A357-67C615B9408B}">
      <dgm:prSet phldrT="[Text]" custT="1"/>
      <dgm:spPr/>
      <dgm:t>
        <a:bodyPr/>
        <a:lstStyle/>
        <a:p>
          <a:r>
            <a:rPr lang="en-US" sz="1000" dirty="0" smtClean="0"/>
            <a:t>Consistent APIs /Common Request – Response</a:t>
          </a:r>
          <a:endParaRPr lang="en-US" sz="1000" dirty="0"/>
        </a:p>
      </dgm:t>
    </dgm:pt>
    <dgm:pt modelId="{B35852F6-5558-4039-AF0F-84AF3ACD38DB}" type="parTrans" cxnId="{FADA8888-00C5-493D-9CF6-F62F406B9CD6}">
      <dgm:prSet/>
      <dgm:spPr/>
      <dgm:t>
        <a:bodyPr/>
        <a:lstStyle/>
        <a:p>
          <a:endParaRPr lang="en-US"/>
        </a:p>
      </dgm:t>
    </dgm:pt>
    <dgm:pt modelId="{66648FA9-1BB8-45D2-B504-F16A1358BD41}" type="sibTrans" cxnId="{FADA8888-00C5-493D-9CF6-F62F406B9CD6}">
      <dgm:prSet/>
      <dgm:spPr/>
      <dgm:t>
        <a:bodyPr/>
        <a:lstStyle/>
        <a:p>
          <a:endParaRPr lang="en-US"/>
        </a:p>
      </dgm:t>
    </dgm:pt>
    <dgm:pt modelId="{59DB4DA6-28CF-4A84-A119-F724F69EB240}">
      <dgm:prSet phldrT="[Text]" custT="1"/>
      <dgm:spPr/>
      <dgm:t>
        <a:bodyPr/>
        <a:lstStyle/>
        <a:p>
          <a:r>
            <a:rPr lang="en-US" sz="1000" dirty="0" smtClean="0"/>
            <a:t>Easy to understand naming conventions</a:t>
          </a:r>
          <a:endParaRPr lang="en-US" sz="1000" dirty="0"/>
        </a:p>
      </dgm:t>
    </dgm:pt>
    <dgm:pt modelId="{9DE60EEE-4BD5-4D38-BBBF-2D17E2E30115}" type="parTrans" cxnId="{3E70C16C-6D54-46A4-8BA4-E1CF39909873}">
      <dgm:prSet/>
      <dgm:spPr/>
      <dgm:t>
        <a:bodyPr/>
        <a:lstStyle/>
        <a:p>
          <a:endParaRPr lang="en-US"/>
        </a:p>
      </dgm:t>
    </dgm:pt>
    <dgm:pt modelId="{631694B3-BCAE-41EC-922E-B2D63303AFCC}" type="sibTrans" cxnId="{3E70C16C-6D54-46A4-8BA4-E1CF39909873}">
      <dgm:prSet/>
      <dgm:spPr/>
      <dgm:t>
        <a:bodyPr/>
        <a:lstStyle/>
        <a:p>
          <a:endParaRPr lang="en-US"/>
        </a:p>
      </dgm:t>
    </dgm:pt>
    <dgm:pt modelId="{3DF39416-9008-4274-A4B7-1E0C5329ABA7}">
      <dgm:prSet phldrT="[Text]" custT="1"/>
      <dgm:spPr/>
      <dgm:t>
        <a:bodyPr/>
        <a:lstStyle/>
        <a:p>
          <a:r>
            <a:rPr lang="en-US" sz="1000" dirty="0" smtClean="0"/>
            <a:t>Single format to understand</a:t>
          </a:r>
          <a:endParaRPr lang="en-US" sz="1000" dirty="0"/>
        </a:p>
      </dgm:t>
    </dgm:pt>
    <dgm:pt modelId="{C4F5BCEE-2524-4045-8F6E-BEEE04E70B4E}" type="parTrans" cxnId="{E1E2D7FD-0046-4A65-8B8F-C52B1AEE9121}">
      <dgm:prSet/>
      <dgm:spPr/>
      <dgm:t>
        <a:bodyPr/>
        <a:lstStyle/>
        <a:p>
          <a:endParaRPr lang="en-US"/>
        </a:p>
      </dgm:t>
    </dgm:pt>
    <dgm:pt modelId="{9EB71646-64EE-4588-A7A5-787EF8EED376}" type="sibTrans" cxnId="{E1E2D7FD-0046-4A65-8B8F-C52B1AEE9121}">
      <dgm:prSet/>
      <dgm:spPr/>
      <dgm:t>
        <a:bodyPr/>
        <a:lstStyle/>
        <a:p>
          <a:endParaRPr lang="en-US"/>
        </a:p>
      </dgm:t>
    </dgm:pt>
    <dgm:pt modelId="{700A2519-47CD-49F7-912A-F2EB2AEED0BF}">
      <dgm:prSet phldrT="[Text]" custT="1"/>
      <dgm:spPr/>
      <dgm:t>
        <a:bodyPr/>
        <a:lstStyle/>
        <a:p>
          <a:r>
            <a:rPr lang="en-US" sz="1000" dirty="0" smtClean="0"/>
            <a:t>Well understood and common authorization/authentication model</a:t>
          </a:r>
        </a:p>
        <a:p>
          <a:endParaRPr lang="en-US" sz="1000" dirty="0"/>
        </a:p>
      </dgm:t>
    </dgm:pt>
    <dgm:pt modelId="{AD934BD0-3A8C-4D42-A1F1-0940C007F174}" type="parTrans" cxnId="{FF6F9255-3E65-489D-837D-5BE266FDBC60}">
      <dgm:prSet/>
      <dgm:spPr/>
      <dgm:t>
        <a:bodyPr/>
        <a:lstStyle/>
        <a:p>
          <a:endParaRPr lang="en-US"/>
        </a:p>
      </dgm:t>
    </dgm:pt>
    <dgm:pt modelId="{EBE71422-340C-463D-91D6-88B0245D3BD8}" type="sibTrans" cxnId="{FF6F9255-3E65-489D-837D-5BE266FDBC60}">
      <dgm:prSet/>
      <dgm:spPr/>
      <dgm:t>
        <a:bodyPr/>
        <a:lstStyle/>
        <a:p>
          <a:endParaRPr lang="en-US"/>
        </a:p>
      </dgm:t>
    </dgm:pt>
    <dgm:pt modelId="{EFBC5C33-C069-40BD-8B6D-4E654D790723}">
      <dgm:prSet phldrT="[Text]" custT="1"/>
      <dgm:spPr/>
      <dgm:t>
        <a:bodyPr/>
        <a:lstStyle/>
        <a:p>
          <a:r>
            <a:rPr lang="en-US" sz="1000" dirty="0" smtClean="0"/>
            <a:t>Authentication and Authorization / Basic / </a:t>
          </a:r>
          <a:r>
            <a:rPr lang="en-US" sz="1000" dirty="0" err="1" smtClean="0"/>
            <a:t>Oauth</a:t>
          </a:r>
          <a:r>
            <a:rPr lang="en-US" sz="1000" dirty="0" smtClean="0"/>
            <a:t> and ability to test and verify </a:t>
          </a:r>
          <a:r>
            <a:rPr lang="en-US" sz="1000" dirty="0" err="1" smtClean="0"/>
            <a:t>auth</a:t>
          </a:r>
          <a:r>
            <a:rPr lang="en-US" sz="1000" dirty="0" smtClean="0"/>
            <a:t> </a:t>
          </a:r>
          <a:endParaRPr lang="en-US" sz="1000" dirty="0"/>
        </a:p>
      </dgm:t>
    </dgm:pt>
    <dgm:pt modelId="{8959C821-62DC-4539-B1C8-2C83AAD6BCB3}" type="parTrans" cxnId="{6343E2E4-D64D-4B66-B710-808E8C7D694C}">
      <dgm:prSet/>
      <dgm:spPr/>
      <dgm:t>
        <a:bodyPr/>
        <a:lstStyle/>
        <a:p>
          <a:endParaRPr lang="en-US"/>
        </a:p>
      </dgm:t>
    </dgm:pt>
    <dgm:pt modelId="{7776C67C-EDF3-4513-A442-0A66FADA7F73}" type="sibTrans" cxnId="{6343E2E4-D64D-4B66-B710-808E8C7D694C}">
      <dgm:prSet/>
      <dgm:spPr/>
      <dgm:t>
        <a:bodyPr/>
        <a:lstStyle/>
        <a:p>
          <a:endParaRPr lang="en-US"/>
        </a:p>
      </dgm:t>
    </dgm:pt>
    <dgm:pt modelId="{FE1F26DE-CE39-46FF-84B7-A148990FD494}">
      <dgm:prSet phldrT="[Text]" custT="1"/>
      <dgm:spPr/>
      <dgm:t>
        <a:bodyPr/>
        <a:lstStyle/>
        <a:p>
          <a:r>
            <a:rPr lang="en-US" sz="1000" dirty="0" smtClean="0">
              <a:solidFill>
                <a:schemeClr val="tx1"/>
              </a:solidFill>
            </a:rPr>
            <a:t>Understand API within console</a:t>
          </a:r>
          <a:endParaRPr lang="en-US" sz="1000" dirty="0">
            <a:solidFill>
              <a:schemeClr val="tx1"/>
            </a:solidFill>
          </a:endParaRPr>
        </a:p>
      </dgm:t>
    </dgm:pt>
    <dgm:pt modelId="{84140F6D-5ECF-4E26-9B4D-0CEA07D3E769}" type="parTrans" cxnId="{5A074228-A6EC-4490-A6A1-3F2A4E7B22A6}">
      <dgm:prSet/>
      <dgm:spPr/>
      <dgm:t>
        <a:bodyPr/>
        <a:lstStyle/>
        <a:p>
          <a:endParaRPr lang="en-US"/>
        </a:p>
      </dgm:t>
    </dgm:pt>
    <dgm:pt modelId="{FBBE0181-0A15-4FCB-AAFC-359ACAC414B6}" type="sibTrans" cxnId="{5A074228-A6EC-4490-A6A1-3F2A4E7B22A6}">
      <dgm:prSet/>
      <dgm:spPr/>
      <dgm:t>
        <a:bodyPr/>
        <a:lstStyle/>
        <a:p>
          <a:endParaRPr lang="en-US"/>
        </a:p>
      </dgm:t>
    </dgm:pt>
    <dgm:pt modelId="{9EB8277C-8EEF-4B94-838E-71C68B0DE134}">
      <dgm:prSet phldrT="[Text]" custT="1"/>
      <dgm:spPr/>
      <dgm:t>
        <a:bodyPr/>
        <a:lstStyle/>
        <a:p>
          <a:r>
            <a:rPr lang="en-US" sz="1000" dirty="0" smtClean="0">
              <a:solidFill>
                <a:schemeClr val="tx1"/>
              </a:solidFill>
            </a:rPr>
            <a:t>Documentation based on domain</a:t>
          </a:r>
          <a:endParaRPr lang="en-US" sz="1000" dirty="0">
            <a:solidFill>
              <a:schemeClr val="tx1"/>
            </a:solidFill>
          </a:endParaRPr>
        </a:p>
      </dgm:t>
    </dgm:pt>
    <dgm:pt modelId="{657CC1EC-9B05-44A0-8A0A-F1A0933AC243}" type="parTrans" cxnId="{BF62F396-816F-41C1-8465-E0D3E2A04ACA}">
      <dgm:prSet/>
      <dgm:spPr/>
      <dgm:t>
        <a:bodyPr/>
        <a:lstStyle/>
        <a:p>
          <a:endParaRPr lang="en-US"/>
        </a:p>
      </dgm:t>
    </dgm:pt>
    <dgm:pt modelId="{AB2B4BCD-155E-4382-BAE8-3F1571456A1C}" type="sibTrans" cxnId="{BF62F396-816F-41C1-8465-E0D3E2A04ACA}">
      <dgm:prSet/>
      <dgm:spPr/>
      <dgm:t>
        <a:bodyPr/>
        <a:lstStyle/>
        <a:p>
          <a:endParaRPr lang="en-US"/>
        </a:p>
      </dgm:t>
    </dgm:pt>
    <dgm:pt modelId="{CA1B3DD0-03FF-4617-8495-D6AED1C302B7}">
      <dgm:prSet phldrT="[Text]" custT="1"/>
      <dgm:spPr/>
      <dgm:t>
        <a:bodyPr/>
        <a:lstStyle/>
        <a:p>
          <a:r>
            <a:rPr lang="en-US" sz="1000" dirty="0" smtClean="0">
              <a:solidFill>
                <a:schemeClr val="tx1"/>
              </a:solidFill>
            </a:rPr>
            <a:t>Defined errors and how to deal with them</a:t>
          </a:r>
          <a:endParaRPr lang="en-US" sz="1000" dirty="0">
            <a:solidFill>
              <a:schemeClr val="tx1"/>
            </a:solidFill>
          </a:endParaRPr>
        </a:p>
      </dgm:t>
    </dgm:pt>
    <dgm:pt modelId="{0579A508-A2E5-4B50-A352-8B243224F465}" type="parTrans" cxnId="{8DAC2A52-BA4A-42FA-BA7B-EBBED432B37E}">
      <dgm:prSet/>
      <dgm:spPr/>
      <dgm:t>
        <a:bodyPr/>
        <a:lstStyle/>
        <a:p>
          <a:endParaRPr lang="en-US"/>
        </a:p>
      </dgm:t>
    </dgm:pt>
    <dgm:pt modelId="{0E7FD3CE-FF3F-4634-B6BD-A759A8F48331}" type="sibTrans" cxnId="{8DAC2A52-BA4A-42FA-BA7B-EBBED432B37E}">
      <dgm:prSet/>
      <dgm:spPr/>
      <dgm:t>
        <a:bodyPr/>
        <a:lstStyle/>
        <a:p>
          <a:endParaRPr lang="en-US"/>
        </a:p>
      </dgm:t>
    </dgm:pt>
    <dgm:pt modelId="{5EC34F4D-D0FC-424B-BBEE-D9D2D62995EE}">
      <dgm:prSet phldrT="[Text]" custT="1"/>
      <dgm:spPr/>
      <dgm:t>
        <a:bodyPr/>
        <a:lstStyle/>
        <a:p>
          <a:r>
            <a:rPr lang="en-US" sz="1000" b="1" dirty="0" smtClean="0"/>
            <a:t>Helps the developer:</a:t>
          </a:r>
          <a:endParaRPr lang="en-US" sz="1000" b="1" dirty="0"/>
        </a:p>
      </dgm:t>
    </dgm:pt>
    <dgm:pt modelId="{ADA919E4-684E-49E5-B112-0EFF7E0CA450}" type="parTrans" cxnId="{F053A297-6E1E-49CF-8B73-FB73830F49C5}">
      <dgm:prSet/>
      <dgm:spPr/>
      <dgm:t>
        <a:bodyPr/>
        <a:lstStyle/>
        <a:p>
          <a:endParaRPr lang="en-US"/>
        </a:p>
      </dgm:t>
    </dgm:pt>
    <dgm:pt modelId="{5CEA760B-66A0-4829-84E4-E65E42E1E7E8}" type="sibTrans" cxnId="{F053A297-6E1E-49CF-8B73-FB73830F49C5}">
      <dgm:prSet/>
      <dgm:spPr/>
      <dgm:t>
        <a:bodyPr/>
        <a:lstStyle/>
        <a:p>
          <a:endParaRPr lang="en-US"/>
        </a:p>
      </dgm:t>
    </dgm:pt>
    <dgm:pt modelId="{55732E15-5837-443C-AC44-3BADCE895AC5}">
      <dgm:prSet phldrT="[Text]" custT="1"/>
      <dgm:spPr/>
      <dgm:t>
        <a:bodyPr/>
        <a:lstStyle/>
        <a:p>
          <a:r>
            <a:rPr lang="en-US" sz="1000" dirty="0" smtClean="0"/>
            <a:t>Interactive Documentation </a:t>
          </a:r>
          <a:endParaRPr lang="en-US" sz="1000" dirty="0"/>
        </a:p>
      </dgm:t>
    </dgm:pt>
    <dgm:pt modelId="{F1B47CEF-93A0-4DE2-99FE-6D4C361D2680}" type="parTrans" cxnId="{FF15E342-DFCB-4175-AA24-76A6991BDDD7}">
      <dgm:prSet/>
      <dgm:spPr/>
      <dgm:t>
        <a:bodyPr/>
        <a:lstStyle/>
        <a:p>
          <a:endParaRPr lang="en-US"/>
        </a:p>
      </dgm:t>
    </dgm:pt>
    <dgm:pt modelId="{A310E6C8-6942-4EBD-B842-FA5B07D91C7F}" type="sibTrans" cxnId="{FF15E342-DFCB-4175-AA24-76A6991BDDD7}">
      <dgm:prSet/>
      <dgm:spPr/>
      <dgm:t>
        <a:bodyPr/>
        <a:lstStyle/>
        <a:p>
          <a:endParaRPr lang="en-US"/>
        </a:p>
      </dgm:t>
    </dgm:pt>
    <dgm:pt modelId="{E6F5CC28-5450-4A14-A049-1F68DDD7B959}">
      <dgm:prSet phldrT="[Text]" custT="1"/>
      <dgm:spPr/>
      <dgm:t>
        <a:bodyPr/>
        <a:lstStyle/>
        <a:p>
          <a:r>
            <a:rPr lang="en-US" sz="1000" dirty="0" smtClean="0"/>
            <a:t>Provides Clarity, Cost and Community</a:t>
          </a:r>
        </a:p>
      </dgm:t>
    </dgm:pt>
    <dgm:pt modelId="{775B6B6C-A1EB-4421-823F-C46150713176}" type="parTrans" cxnId="{5F53D646-CD34-4C8D-9DEA-F09652029E06}">
      <dgm:prSet/>
      <dgm:spPr/>
      <dgm:t>
        <a:bodyPr/>
        <a:lstStyle/>
        <a:p>
          <a:endParaRPr lang="en-US"/>
        </a:p>
      </dgm:t>
    </dgm:pt>
    <dgm:pt modelId="{889F67F4-EECB-4BA1-A891-9A6E0861414B}" type="sibTrans" cxnId="{5F53D646-CD34-4C8D-9DEA-F09652029E06}">
      <dgm:prSet/>
      <dgm:spPr/>
      <dgm:t>
        <a:bodyPr/>
        <a:lstStyle/>
        <a:p>
          <a:endParaRPr lang="en-US"/>
        </a:p>
      </dgm:t>
    </dgm:pt>
    <dgm:pt modelId="{514946FE-50B4-4940-9117-EA6BF6F52E74}">
      <dgm:prSet phldrT="[Text]" custT="1"/>
      <dgm:spPr/>
      <dgm:t>
        <a:bodyPr/>
        <a:lstStyle/>
        <a:p>
          <a:r>
            <a:rPr lang="en-US" sz="1000" dirty="0" smtClean="0"/>
            <a:t>Reporting, Management, dashboard </a:t>
          </a:r>
        </a:p>
      </dgm:t>
    </dgm:pt>
    <dgm:pt modelId="{7AB827FD-AE8D-4975-8A2F-EF193AF3D62F}" type="parTrans" cxnId="{4ADE2CBE-3F43-48EF-B902-185E79E3B29C}">
      <dgm:prSet/>
      <dgm:spPr/>
      <dgm:t>
        <a:bodyPr/>
        <a:lstStyle/>
        <a:p>
          <a:endParaRPr lang="en-US"/>
        </a:p>
      </dgm:t>
    </dgm:pt>
    <dgm:pt modelId="{B2766882-80F9-4F0F-B5FC-226EC8B18446}" type="sibTrans" cxnId="{4ADE2CBE-3F43-48EF-B902-185E79E3B29C}">
      <dgm:prSet/>
      <dgm:spPr/>
      <dgm:t>
        <a:bodyPr/>
        <a:lstStyle/>
        <a:p>
          <a:endParaRPr lang="en-US"/>
        </a:p>
      </dgm:t>
    </dgm:pt>
    <dgm:pt modelId="{EB23EB4C-081E-4E71-85DB-37942FF0052A}">
      <dgm:prSet phldrT="[Text]" custT="1"/>
      <dgm:spPr/>
      <dgm:t>
        <a:bodyPr/>
        <a:lstStyle/>
        <a:p>
          <a:r>
            <a:rPr lang="en-US" sz="1000" dirty="0" smtClean="0"/>
            <a:t>Self manage application, analytics and reports</a:t>
          </a:r>
        </a:p>
      </dgm:t>
    </dgm:pt>
    <dgm:pt modelId="{6A66E8DD-CD3C-4E13-A8D3-9FD1954B7FC2}" type="parTrans" cxnId="{14F59C38-D0B2-4B28-8FA8-879A95106707}">
      <dgm:prSet/>
      <dgm:spPr/>
      <dgm:t>
        <a:bodyPr/>
        <a:lstStyle/>
        <a:p>
          <a:endParaRPr lang="en-US"/>
        </a:p>
      </dgm:t>
    </dgm:pt>
    <dgm:pt modelId="{0CB53674-4F99-471B-A3EB-A3B32E1349BD}" type="sibTrans" cxnId="{14F59C38-D0B2-4B28-8FA8-879A95106707}">
      <dgm:prSet/>
      <dgm:spPr/>
      <dgm:t>
        <a:bodyPr/>
        <a:lstStyle/>
        <a:p>
          <a:endParaRPr lang="en-US"/>
        </a:p>
      </dgm:t>
    </dgm:pt>
    <dgm:pt modelId="{76878397-3CB8-4CAE-966F-F80244A6BACA}">
      <dgm:prSet phldrT="[Text]" custT="1"/>
      <dgm:spPr/>
      <dgm:t>
        <a:bodyPr/>
        <a:lstStyle/>
        <a:p>
          <a:r>
            <a:rPr lang="en-US" sz="1000" b="1" dirty="0" smtClean="0"/>
            <a:t>Helps the developer:</a:t>
          </a:r>
          <a:endParaRPr lang="en-US" sz="1000" dirty="0" smtClean="0"/>
        </a:p>
      </dgm:t>
    </dgm:pt>
    <dgm:pt modelId="{CF2ABCCE-4D98-4212-9DDA-E3A752EAAA47}" type="parTrans" cxnId="{A8D72306-A732-47A7-8EC8-E81D4C80C85C}">
      <dgm:prSet/>
      <dgm:spPr/>
      <dgm:t>
        <a:bodyPr/>
        <a:lstStyle/>
        <a:p>
          <a:endParaRPr lang="en-US"/>
        </a:p>
      </dgm:t>
    </dgm:pt>
    <dgm:pt modelId="{408142E3-8F83-4F75-B8DF-AE7220F5A287}" type="sibTrans" cxnId="{A8D72306-A732-47A7-8EC8-E81D4C80C85C}">
      <dgm:prSet/>
      <dgm:spPr/>
      <dgm:t>
        <a:bodyPr/>
        <a:lstStyle/>
        <a:p>
          <a:endParaRPr lang="en-US"/>
        </a:p>
      </dgm:t>
    </dgm:pt>
    <dgm:pt modelId="{E97662B9-2FEF-486B-9611-3D056FFC9453}">
      <dgm:prSet phldrT="[Text]" custT="1"/>
      <dgm:spPr/>
      <dgm:t>
        <a:bodyPr/>
        <a:lstStyle/>
        <a:p>
          <a:r>
            <a:rPr lang="en-US" sz="1000" dirty="0" smtClean="0"/>
            <a:t>Auto registration of application and key</a:t>
          </a:r>
        </a:p>
      </dgm:t>
    </dgm:pt>
    <dgm:pt modelId="{2AEFFF0E-795B-487F-B16D-CDE62E180596}" type="parTrans" cxnId="{03ADAB9D-8A1F-4124-B1D4-1AE4745C0CDB}">
      <dgm:prSet/>
      <dgm:spPr/>
      <dgm:t>
        <a:bodyPr/>
        <a:lstStyle/>
        <a:p>
          <a:endParaRPr lang="en-US"/>
        </a:p>
      </dgm:t>
    </dgm:pt>
    <dgm:pt modelId="{4626F068-8812-4B12-A2F3-A94F30104CAC}" type="sibTrans" cxnId="{03ADAB9D-8A1F-4124-B1D4-1AE4745C0CDB}">
      <dgm:prSet/>
      <dgm:spPr/>
      <dgm:t>
        <a:bodyPr/>
        <a:lstStyle/>
        <a:p>
          <a:endParaRPr lang="en-US"/>
        </a:p>
      </dgm:t>
    </dgm:pt>
    <dgm:pt modelId="{1C0E4AB7-43B9-48D0-899F-4287DB971FB5}">
      <dgm:prSet phldrT="[Text]" custT="1"/>
      <dgm:spPr/>
      <dgm:t>
        <a:bodyPr/>
        <a:lstStyle/>
        <a:p>
          <a:r>
            <a:rPr lang="en-US" sz="1000" dirty="0" smtClean="0"/>
            <a:t>Sample code in the language I care about</a:t>
          </a:r>
        </a:p>
      </dgm:t>
    </dgm:pt>
    <dgm:pt modelId="{6DAF9D7B-E211-4722-BB4D-7AAD50654BC0}" type="parTrans" cxnId="{4D464402-ECCB-4DFC-973F-60AC0141C4D0}">
      <dgm:prSet/>
      <dgm:spPr/>
      <dgm:t>
        <a:bodyPr/>
        <a:lstStyle/>
        <a:p>
          <a:endParaRPr lang="en-US"/>
        </a:p>
      </dgm:t>
    </dgm:pt>
    <dgm:pt modelId="{F833E36A-1946-4E09-A5D3-A5F2A3648735}" type="sibTrans" cxnId="{4D464402-ECCB-4DFC-973F-60AC0141C4D0}">
      <dgm:prSet/>
      <dgm:spPr/>
      <dgm:t>
        <a:bodyPr/>
        <a:lstStyle/>
        <a:p>
          <a:endParaRPr lang="en-US"/>
        </a:p>
      </dgm:t>
    </dgm:pt>
    <dgm:pt modelId="{7EE69720-3708-4565-9B21-D8F41AEDF605}">
      <dgm:prSet phldrT="[Text]" custT="1"/>
      <dgm:spPr/>
      <dgm:t>
        <a:bodyPr/>
        <a:lstStyle/>
        <a:p>
          <a:r>
            <a:rPr lang="en-US" sz="1000" dirty="0" smtClean="0"/>
            <a:t>Sample Code</a:t>
          </a:r>
        </a:p>
      </dgm:t>
    </dgm:pt>
    <dgm:pt modelId="{D4BACF95-0AE8-420B-803B-43A6BFC64666}" type="parTrans" cxnId="{43D813D5-D83B-4FB7-88B2-77FD37DE1B4A}">
      <dgm:prSet/>
      <dgm:spPr/>
      <dgm:t>
        <a:bodyPr/>
        <a:lstStyle/>
        <a:p>
          <a:endParaRPr lang="en-US"/>
        </a:p>
      </dgm:t>
    </dgm:pt>
    <dgm:pt modelId="{456D7306-EB28-4334-B928-9C0311792687}" type="sibTrans" cxnId="{43D813D5-D83B-4FB7-88B2-77FD37DE1B4A}">
      <dgm:prSet/>
      <dgm:spPr/>
      <dgm:t>
        <a:bodyPr/>
        <a:lstStyle/>
        <a:p>
          <a:endParaRPr lang="en-US"/>
        </a:p>
      </dgm:t>
    </dgm:pt>
    <dgm:pt modelId="{3E2E9525-EB61-4278-8487-0487D036429D}">
      <dgm:prSet phldrT="[Text]" custT="1"/>
      <dgm:spPr/>
      <dgm:t>
        <a:bodyPr/>
        <a:lstStyle/>
        <a:p>
          <a:r>
            <a:rPr lang="en-US" sz="1000" dirty="0" smtClean="0"/>
            <a:t>Forums and community to interact</a:t>
          </a:r>
        </a:p>
      </dgm:t>
    </dgm:pt>
    <dgm:pt modelId="{55635561-8B7C-48F7-B71A-FD9FBF25431F}" type="parTrans" cxnId="{3E7479EB-1935-4D09-8EE2-4B88AF38E042}">
      <dgm:prSet/>
      <dgm:spPr/>
      <dgm:t>
        <a:bodyPr/>
        <a:lstStyle/>
        <a:p>
          <a:endParaRPr lang="en-US"/>
        </a:p>
      </dgm:t>
    </dgm:pt>
    <dgm:pt modelId="{3BF7E4C1-AF28-4CA0-B1D8-3EADFB5CA837}" type="sibTrans" cxnId="{3E7479EB-1935-4D09-8EE2-4B88AF38E042}">
      <dgm:prSet/>
      <dgm:spPr/>
      <dgm:t>
        <a:bodyPr/>
        <a:lstStyle/>
        <a:p>
          <a:endParaRPr lang="en-US"/>
        </a:p>
      </dgm:t>
    </dgm:pt>
    <dgm:pt modelId="{59284321-AABC-4BAE-BFCE-4BA127DCFD68}">
      <dgm:prSet phldrT="[Text]" custT="1"/>
      <dgm:spPr/>
      <dgm:t>
        <a:bodyPr/>
        <a:lstStyle/>
        <a:p>
          <a:r>
            <a:rPr lang="en-US" sz="1000" b="0" dirty="0" smtClean="0"/>
            <a:t>Provides necessary feedback to assist the developer</a:t>
          </a:r>
        </a:p>
      </dgm:t>
    </dgm:pt>
    <dgm:pt modelId="{002A453C-8915-4185-9ED2-F1546F4F22BD}">
      <dgm:prSet phldrT="[Text]" custT="1"/>
      <dgm:spPr/>
      <dgm:t>
        <a:bodyPr/>
        <a:lstStyle/>
        <a:p>
          <a:r>
            <a:rPr lang="en-US" sz="1000" b="0" dirty="0" smtClean="0"/>
            <a:t>Manage the certification process</a:t>
          </a:r>
        </a:p>
      </dgm:t>
    </dgm:pt>
    <dgm:pt modelId="{F32B5649-5BF9-4F84-9CE8-48B2968DF497}">
      <dgm:prSet phldrT="[Text]" custT="1"/>
      <dgm:spPr/>
      <dgm:t>
        <a:bodyPr/>
        <a:lstStyle/>
        <a:p>
          <a:r>
            <a:rPr lang="en-US" sz="1000" b="1" dirty="0" smtClean="0"/>
            <a:t>Helps the developer</a:t>
          </a:r>
        </a:p>
      </dgm:t>
    </dgm:pt>
    <dgm:pt modelId="{2C3E3B3A-BDB3-42CC-9816-4B5350886121}">
      <dgm:prSet phldrT="[Text]" custT="1"/>
      <dgm:spPr/>
      <dgm:t>
        <a:bodyPr/>
        <a:lstStyle/>
        <a:p>
          <a:r>
            <a:rPr lang="en-US" sz="1000" dirty="0" smtClean="0"/>
            <a:t>Sales Force Integration / Providing common CRM</a:t>
          </a:r>
        </a:p>
      </dgm:t>
    </dgm:pt>
    <dgm:pt modelId="{7579947B-CE5C-4C26-B64E-25F462BB2BF8}">
      <dgm:prSet phldrT="[Text]" custT="1"/>
      <dgm:spPr/>
      <dgm:t>
        <a:bodyPr/>
        <a:lstStyle/>
        <a:p>
          <a:r>
            <a:rPr lang="en-US" sz="1000" dirty="0" smtClean="0"/>
            <a:t>Insights in process / allowing sales engineer to engage (I see you at 50% how can I help)</a:t>
          </a:r>
        </a:p>
      </dgm:t>
    </dgm:pt>
    <dgm:pt modelId="{BA739DAB-E9FD-4DF8-BDE7-C4CF24FF0211}">
      <dgm:prSet phldrT="[Text]" custT="1"/>
      <dgm:spPr/>
      <dgm:t>
        <a:bodyPr/>
        <a:lstStyle/>
        <a:p>
          <a:r>
            <a:rPr lang="en-US" sz="1000" dirty="0" smtClean="0"/>
            <a:t>Automating certification / allowing developer to streamline their process</a:t>
          </a:r>
        </a:p>
      </dgm:t>
    </dgm:pt>
    <dgm:pt modelId="{EECFB2FC-A30F-44E1-BBDA-4D82DD6B29A3}">
      <dgm:prSet phldrT="[Text]" custT="1"/>
      <dgm:spPr/>
      <dgm:t>
        <a:bodyPr/>
        <a:lstStyle/>
        <a:p>
          <a:r>
            <a:rPr lang="en-US" sz="1000" b="1" dirty="0" smtClean="0"/>
            <a:t>Certification</a:t>
          </a:r>
        </a:p>
      </dgm:t>
    </dgm:pt>
    <dgm:pt modelId="{A4C6ED46-E9FD-4816-95CE-4B94887B56A5}" type="sibTrans" cxnId="{F8C07238-EF7F-4049-B22D-536C06B066CE}">
      <dgm:prSet/>
      <dgm:spPr/>
      <dgm:t>
        <a:bodyPr/>
        <a:lstStyle/>
        <a:p>
          <a:endParaRPr lang="en-US"/>
        </a:p>
      </dgm:t>
    </dgm:pt>
    <dgm:pt modelId="{35B2C3EF-E595-4CF7-8778-9D0615DE468D}" type="parTrans" cxnId="{F8C07238-EF7F-4049-B22D-536C06B066CE}">
      <dgm:prSet/>
      <dgm:spPr/>
      <dgm:t>
        <a:bodyPr/>
        <a:lstStyle/>
        <a:p>
          <a:endParaRPr lang="en-US"/>
        </a:p>
      </dgm:t>
    </dgm:pt>
    <dgm:pt modelId="{4C361BE3-426E-4183-BFB9-61CC140C58F5}" type="sibTrans" cxnId="{EFE74C43-1E84-4CD8-90EC-24DD329FF695}">
      <dgm:prSet/>
      <dgm:spPr/>
      <dgm:t>
        <a:bodyPr/>
        <a:lstStyle/>
        <a:p>
          <a:endParaRPr lang="en-US"/>
        </a:p>
      </dgm:t>
    </dgm:pt>
    <dgm:pt modelId="{1B5CA97A-E33B-40AE-884B-26FDDB385432}" type="parTrans" cxnId="{EFE74C43-1E84-4CD8-90EC-24DD329FF695}">
      <dgm:prSet/>
      <dgm:spPr/>
      <dgm:t>
        <a:bodyPr/>
        <a:lstStyle/>
        <a:p>
          <a:endParaRPr lang="en-US"/>
        </a:p>
      </dgm:t>
    </dgm:pt>
    <dgm:pt modelId="{28D10C65-3F57-4BA6-A453-E8B5C1ED9AA4}" type="sibTrans" cxnId="{786D51C3-D2E0-4495-BB3E-5EC14CEA631C}">
      <dgm:prSet/>
      <dgm:spPr/>
      <dgm:t>
        <a:bodyPr/>
        <a:lstStyle/>
        <a:p>
          <a:endParaRPr lang="en-US"/>
        </a:p>
      </dgm:t>
    </dgm:pt>
    <dgm:pt modelId="{0724F538-DFA1-43AA-81F4-5BBB79DBB405}" type="parTrans" cxnId="{786D51C3-D2E0-4495-BB3E-5EC14CEA631C}">
      <dgm:prSet/>
      <dgm:spPr/>
      <dgm:t>
        <a:bodyPr/>
        <a:lstStyle/>
        <a:p>
          <a:endParaRPr lang="en-US"/>
        </a:p>
      </dgm:t>
    </dgm:pt>
    <dgm:pt modelId="{E934E662-E868-4A66-945E-05CB5AA40A6A}" type="sibTrans" cxnId="{3990351E-53F4-4AC3-8605-9BA635A23E49}">
      <dgm:prSet/>
      <dgm:spPr/>
      <dgm:t>
        <a:bodyPr/>
        <a:lstStyle/>
        <a:p>
          <a:endParaRPr lang="en-US"/>
        </a:p>
      </dgm:t>
    </dgm:pt>
    <dgm:pt modelId="{2B0FFAD4-00A5-4DB9-A29E-C37C6B698F71}" type="parTrans" cxnId="{3990351E-53F4-4AC3-8605-9BA635A23E49}">
      <dgm:prSet/>
      <dgm:spPr/>
      <dgm:t>
        <a:bodyPr/>
        <a:lstStyle/>
        <a:p>
          <a:endParaRPr lang="en-US"/>
        </a:p>
      </dgm:t>
    </dgm:pt>
    <dgm:pt modelId="{5112C67D-3031-4B4C-BDFE-CA2BED424402}" type="sibTrans" cxnId="{BA6AA655-32CB-4411-AAB9-1A98D944FB30}">
      <dgm:prSet/>
      <dgm:spPr/>
      <dgm:t>
        <a:bodyPr/>
        <a:lstStyle/>
        <a:p>
          <a:endParaRPr lang="en-US"/>
        </a:p>
      </dgm:t>
    </dgm:pt>
    <dgm:pt modelId="{6018DEAC-618B-46C8-9753-95EF2BE3CB49}" type="parTrans" cxnId="{BA6AA655-32CB-4411-AAB9-1A98D944FB30}">
      <dgm:prSet/>
      <dgm:spPr/>
      <dgm:t>
        <a:bodyPr/>
        <a:lstStyle/>
        <a:p>
          <a:endParaRPr lang="en-US"/>
        </a:p>
      </dgm:t>
    </dgm:pt>
    <dgm:pt modelId="{DD86903E-C59F-4AA9-9032-F6A0D9DCE2D2}" type="sibTrans" cxnId="{3013F575-7521-4279-8906-17B6C39D0E3A}">
      <dgm:prSet/>
      <dgm:spPr/>
      <dgm:t>
        <a:bodyPr/>
        <a:lstStyle/>
        <a:p>
          <a:endParaRPr lang="en-US"/>
        </a:p>
      </dgm:t>
    </dgm:pt>
    <dgm:pt modelId="{8E1A4640-78C3-4532-AE7F-AAE31C65A099}" type="parTrans" cxnId="{3013F575-7521-4279-8906-17B6C39D0E3A}">
      <dgm:prSet/>
      <dgm:spPr/>
      <dgm:t>
        <a:bodyPr/>
        <a:lstStyle/>
        <a:p>
          <a:endParaRPr lang="en-US"/>
        </a:p>
      </dgm:t>
    </dgm:pt>
    <dgm:pt modelId="{1AAA6BB8-FE64-4F7E-B494-3E433A61E346}" type="sibTrans" cxnId="{240E07A7-E44F-4076-A67F-01F4767BF176}">
      <dgm:prSet/>
      <dgm:spPr/>
      <dgm:t>
        <a:bodyPr/>
        <a:lstStyle/>
        <a:p>
          <a:endParaRPr lang="en-US"/>
        </a:p>
      </dgm:t>
    </dgm:pt>
    <dgm:pt modelId="{F3693169-EBB6-442B-8649-85BEA99BBF07}" type="parTrans" cxnId="{240E07A7-E44F-4076-A67F-01F4767BF176}">
      <dgm:prSet/>
      <dgm:spPr/>
      <dgm:t>
        <a:bodyPr/>
        <a:lstStyle/>
        <a:p>
          <a:endParaRPr lang="en-US"/>
        </a:p>
      </dgm:t>
    </dgm:pt>
    <dgm:pt modelId="{6DBE747A-33D5-4233-854E-BA118E72A807}" type="pres">
      <dgm:prSet presAssocID="{F6A43B4F-E1D3-4FA7-B5DC-6DF221129B61}" presName="Name0" presStyleCnt="0">
        <dgm:presLayoutVars>
          <dgm:chMax val="1"/>
          <dgm:chPref val="1"/>
          <dgm:dir/>
          <dgm:resizeHandles/>
        </dgm:presLayoutVars>
      </dgm:prSet>
      <dgm:spPr/>
      <dgm:t>
        <a:bodyPr/>
        <a:lstStyle/>
        <a:p>
          <a:endParaRPr lang="en-US"/>
        </a:p>
      </dgm:t>
    </dgm:pt>
    <dgm:pt modelId="{42AA870E-8336-4CF8-B52C-F7C7D3468AC8}" type="pres">
      <dgm:prSet presAssocID="{10DF4ED0-2494-462E-ACFB-1E761B69E567}" presName="Parent" presStyleLbl="node1" presStyleIdx="0" presStyleCnt="2" custLinFactNeighborX="-10203" custLinFactNeighborY="3006">
        <dgm:presLayoutVars>
          <dgm:chMax val="4"/>
          <dgm:chPref val="3"/>
        </dgm:presLayoutVars>
      </dgm:prSet>
      <dgm:spPr/>
      <dgm:t>
        <a:bodyPr/>
        <a:lstStyle/>
        <a:p>
          <a:endParaRPr lang="en-US"/>
        </a:p>
      </dgm:t>
    </dgm:pt>
    <dgm:pt modelId="{9F1CCABE-F7EB-493D-A789-536577095195}" type="pres">
      <dgm:prSet presAssocID="{F41852F8-4EEE-4508-B68F-2257E0707DB0}" presName="Accent" presStyleLbl="node1" presStyleIdx="1" presStyleCnt="2" custLinFactNeighborX="-2980" custLinFactNeighborY="-1716"/>
      <dgm:spPr/>
    </dgm:pt>
    <dgm:pt modelId="{F5CB9DF5-9EAD-4DA1-853A-84B4D7ED6149}" type="pres">
      <dgm:prSet presAssocID="{F41852F8-4EEE-4508-B68F-2257E0707DB0}" presName="Image1" presStyleLbl="fgImgPlace1" presStyleIdx="0" presStyleCnt="4" custLinFactNeighborX="-11210" custLinFactNeighborY="578"/>
      <dgm:spPr>
        <a:blipFill rotWithShape="1">
          <a:blip xmlns:r="http://schemas.openxmlformats.org/officeDocument/2006/relationships" r:embed="rId1"/>
          <a:stretch>
            <a:fillRect/>
          </a:stretch>
        </a:blipFill>
      </dgm:spPr>
    </dgm:pt>
    <dgm:pt modelId="{062D08BC-AB01-4EB1-85BB-4478FE27C263}" type="pres">
      <dgm:prSet presAssocID="{F41852F8-4EEE-4508-B68F-2257E0707DB0}" presName="Child1" presStyleLbl="revTx" presStyleIdx="0" presStyleCnt="4" custScaleX="163376" custScaleY="143067" custLinFactX="-100000" custLinFactNeighborX="-141298" custLinFactNeighborY="22127">
        <dgm:presLayoutVars>
          <dgm:chMax val="0"/>
          <dgm:chPref val="0"/>
          <dgm:bulletEnabled val="1"/>
        </dgm:presLayoutVars>
      </dgm:prSet>
      <dgm:spPr/>
      <dgm:t>
        <a:bodyPr/>
        <a:lstStyle/>
        <a:p>
          <a:endParaRPr lang="en-US"/>
        </a:p>
      </dgm:t>
    </dgm:pt>
    <dgm:pt modelId="{56206B23-1308-449D-9686-0BFF570F486F}" type="pres">
      <dgm:prSet presAssocID="{481E26E8-64CF-44EC-BF68-59910BA6B526}" presName="Image2" presStyleCnt="0"/>
      <dgm:spPr/>
    </dgm:pt>
    <dgm:pt modelId="{41DF7358-C58E-4ABC-A818-E8754FF06868}" type="pres">
      <dgm:prSet presAssocID="{481E26E8-64CF-44EC-BF68-59910BA6B526}" presName="Image" presStyleLbl="fgImgPlace1" presStyleIdx="1" presStyleCnt="4" custLinFactNeighborX="-11210" custLinFactNeighborY="-6726"/>
      <dgm:spPr>
        <a:blipFill rotWithShape="1">
          <a:blip xmlns:r="http://schemas.openxmlformats.org/officeDocument/2006/relationships" r:embed="rId2"/>
          <a:stretch>
            <a:fillRect/>
          </a:stretch>
        </a:blipFill>
      </dgm:spPr>
    </dgm:pt>
    <dgm:pt modelId="{D53ACEA5-6B5A-4D0D-BA59-E48B3D04FA1E}" type="pres">
      <dgm:prSet presAssocID="{481E26E8-64CF-44EC-BF68-59910BA6B526}" presName="Child2" presStyleLbl="revTx" presStyleIdx="1" presStyleCnt="4" custScaleX="116849" custScaleY="112012" custLinFactNeighborX="-8983" custLinFactNeighborY="-90956">
        <dgm:presLayoutVars>
          <dgm:chMax val="0"/>
          <dgm:chPref val="0"/>
          <dgm:bulletEnabled val="1"/>
        </dgm:presLayoutVars>
      </dgm:prSet>
      <dgm:spPr/>
      <dgm:t>
        <a:bodyPr/>
        <a:lstStyle/>
        <a:p>
          <a:endParaRPr lang="en-US"/>
        </a:p>
      </dgm:t>
    </dgm:pt>
    <dgm:pt modelId="{16E66BDA-3FB3-4318-8951-4A3F60BD716C}" type="pres">
      <dgm:prSet presAssocID="{E60E9662-0AAC-4C6B-ABD4-CE226B01FAC4}" presName="Image3" presStyleCnt="0"/>
      <dgm:spPr/>
    </dgm:pt>
    <dgm:pt modelId="{102103B5-EC25-4DB6-804B-5A137FE24CE6}" type="pres">
      <dgm:prSet presAssocID="{E60E9662-0AAC-4C6B-ABD4-CE226B01FAC4}" presName="Image" presStyleLbl="fgImgPlace1" presStyleIdx="2" presStyleCnt="4" custLinFactNeighborX="-11210" custLinFactNeighborY="-6726"/>
      <dgm:spPr>
        <a:blipFill rotWithShape="1">
          <a:blip xmlns:r="http://schemas.openxmlformats.org/officeDocument/2006/relationships" r:embed="rId3"/>
          <a:stretch>
            <a:fillRect/>
          </a:stretch>
        </a:blipFill>
      </dgm:spPr>
    </dgm:pt>
    <dgm:pt modelId="{1C9C9F74-4FAB-4E8C-9E8A-A192FBC2E390}" type="pres">
      <dgm:prSet presAssocID="{E60E9662-0AAC-4C6B-ABD4-CE226B01FAC4}" presName="Child3" presStyleLbl="revTx" presStyleIdx="2" presStyleCnt="4" custScaleX="121812" custScaleY="211615" custLinFactNeighborX="6279" custLinFactNeighborY="-62279">
        <dgm:presLayoutVars>
          <dgm:chMax val="0"/>
          <dgm:chPref val="0"/>
          <dgm:bulletEnabled val="1"/>
        </dgm:presLayoutVars>
      </dgm:prSet>
      <dgm:spPr/>
      <dgm:t>
        <a:bodyPr/>
        <a:lstStyle/>
        <a:p>
          <a:endParaRPr lang="en-US"/>
        </a:p>
      </dgm:t>
    </dgm:pt>
    <dgm:pt modelId="{127E80EC-D813-4976-A3E7-14041B144AE4}" type="pres">
      <dgm:prSet presAssocID="{EECFB2FC-A30F-44E1-BBDA-4D82DD6B29A3}" presName="Image4" presStyleCnt="0"/>
      <dgm:spPr/>
    </dgm:pt>
    <dgm:pt modelId="{9CB2FA8C-FEC1-4FF0-AF61-B22090AE7C98}" type="pres">
      <dgm:prSet presAssocID="{EECFB2FC-A30F-44E1-BBDA-4D82DD6B29A3}" presName="Image" presStyleLbl="fgImgPlace1" presStyleIdx="3" presStyleCnt="4" custLinFactNeighborX="-11210" custLinFactNeighborY="-6726"/>
      <dgm:spPr>
        <a:blipFill rotWithShape="1">
          <a:blip xmlns:r="http://schemas.openxmlformats.org/officeDocument/2006/relationships" r:embed="rId4"/>
          <a:stretch>
            <a:fillRect/>
          </a:stretch>
        </a:blipFill>
      </dgm:spPr>
    </dgm:pt>
    <dgm:pt modelId="{BC5D8E34-6488-4998-BB4B-3A58FF96BB5E}" type="pres">
      <dgm:prSet presAssocID="{EECFB2FC-A30F-44E1-BBDA-4D82DD6B29A3}" presName="Child4" presStyleLbl="revTx" presStyleIdx="3" presStyleCnt="4" custScaleX="168848" custScaleY="122032" custLinFactNeighborX="53638" custLinFactNeighborY="-2316">
        <dgm:presLayoutVars>
          <dgm:chMax val="0"/>
          <dgm:chPref val="0"/>
          <dgm:bulletEnabled val="1"/>
        </dgm:presLayoutVars>
      </dgm:prSet>
      <dgm:spPr/>
      <dgm:t>
        <a:bodyPr/>
        <a:lstStyle/>
        <a:p>
          <a:endParaRPr lang="en-US"/>
        </a:p>
      </dgm:t>
    </dgm:pt>
  </dgm:ptLst>
  <dgm:cxnLst>
    <dgm:cxn modelId="{EFE74C43-1E84-4CD8-90EC-24DD329FF695}" srcId="{EECFB2FC-A30F-44E1-BBDA-4D82DD6B29A3}" destId="{59284321-AABC-4BAE-BFCE-4BA127DCFD68}" srcOrd="5" destOrd="0" parTransId="{1B5CA97A-E33B-40AE-884B-26FDDB385432}" sibTransId="{4C361BE3-426E-4183-BFB9-61CC140C58F5}"/>
    <dgm:cxn modelId="{1CF05823-F292-4230-A0C8-11E8E584DA53}" type="presOf" srcId="{EFBC5C33-C069-40BD-8B6D-4E654D790723}" destId="{062D08BC-AB01-4EB1-85BB-4478FE27C263}" srcOrd="0" destOrd="2" presId="urn:microsoft.com/office/officeart/2011/layout/RadialPictureList"/>
    <dgm:cxn modelId="{F053A297-6E1E-49CF-8B73-FB73830F49C5}" srcId="{481E26E8-64CF-44EC-BF68-59910BA6B526}" destId="{5EC34F4D-D0FC-424B-BBEE-D9D2D62995EE}" srcOrd="3" destOrd="0" parTransId="{ADA919E4-684E-49E5-B112-0EFF7E0CA450}" sibTransId="{5CEA760B-66A0-4829-84E4-E65E42E1E7E8}"/>
    <dgm:cxn modelId="{14F59C38-D0B2-4B28-8FA8-879A95106707}" srcId="{76878397-3CB8-4CAE-966F-F80244A6BACA}" destId="{EB23EB4C-081E-4E71-85DB-37942FF0052A}" srcOrd="3" destOrd="0" parTransId="{6A66E8DD-CD3C-4E13-A8D3-9FD1954B7FC2}" sibTransId="{0CB53674-4F99-471B-A3EB-A3B32E1349BD}"/>
    <dgm:cxn modelId="{5F53D646-CD34-4C8D-9DEA-F09652029E06}" srcId="{76878397-3CB8-4CAE-966F-F80244A6BACA}" destId="{E6F5CC28-5450-4A14-A049-1F68DDD7B959}" srcOrd="0" destOrd="0" parTransId="{775B6B6C-A1EB-4421-823F-C46150713176}" sibTransId="{889F67F4-EECB-4BA1-A891-9A6E0861414B}"/>
    <dgm:cxn modelId="{B9722219-2317-4693-BF0B-945BFF92251D}" type="presOf" srcId="{919D7AAA-978F-4BB3-859F-565461BA3FFD}" destId="{D53ACEA5-6B5A-4D0D-BA59-E48B3D04FA1E}" srcOrd="0" destOrd="3" presId="urn:microsoft.com/office/officeart/2011/layout/RadialPictureList"/>
    <dgm:cxn modelId="{D2EBD131-26DC-4FFA-A039-2478FAB15EEC}" type="presOf" srcId="{E97662B9-2FEF-486B-9611-3D056FFC9453}" destId="{1C9C9F74-4FAB-4E8C-9E8A-A192FBC2E390}" srcOrd="0" destOrd="3" presId="urn:microsoft.com/office/officeart/2011/layout/RadialPictureList"/>
    <dgm:cxn modelId="{CDDE27AB-DC03-4E7A-BA27-E664B9794DD6}" type="presOf" srcId="{F41852F8-4EEE-4508-B68F-2257E0707DB0}" destId="{062D08BC-AB01-4EB1-85BB-4478FE27C263}" srcOrd="0" destOrd="0" presId="urn:microsoft.com/office/officeart/2011/layout/RadialPictureList"/>
    <dgm:cxn modelId="{61E0F07B-0FB9-47DC-AEE9-C93BA0E1795C}" type="presOf" srcId="{F6A43B4F-E1D3-4FA7-B5DC-6DF221129B61}" destId="{6DBE747A-33D5-4233-854E-BA118E72A807}" srcOrd="0" destOrd="0" presId="urn:microsoft.com/office/officeart/2011/layout/RadialPictureList"/>
    <dgm:cxn modelId="{E1E2D7FD-0046-4A65-8B8F-C52B1AEE9121}" srcId="{FFF01741-498D-4833-9645-4E1E2D006A74}" destId="{3DF39416-9008-4274-A4B7-1E0C5329ABA7}" srcOrd="1" destOrd="0" parTransId="{C4F5BCEE-2524-4045-8F6E-BEEE04E70B4E}" sibTransId="{9EB71646-64EE-4588-A7A5-787EF8EED376}"/>
    <dgm:cxn modelId="{6343E2E4-D64D-4B66-B710-808E8C7D694C}" srcId="{F41852F8-4EEE-4508-B68F-2257E0707DB0}" destId="{EFBC5C33-C069-40BD-8B6D-4E654D790723}" srcOrd="1" destOrd="0" parTransId="{8959C821-62DC-4539-B1C8-2C83AAD6BCB3}" sibTransId="{7776C67C-EDF3-4513-A442-0A66FADA7F73}"/>
    <dgm:cxn modelId="{09DA72BB-9485-41C9-8774-B0B5B9DDA5A1}" type="presOf" srcId="{F32B5649-5BF9-4F84-9CE8-48B2968DF497}" destId="{BC5D8E34-6488-4998-BB4B-3A58FF96BB5E}" srcOrd="0" destOrd="4" presId="urn:microsoft.com/office/officeart/2011/layout/RadialPictureList"/>
    <dgm:cxn modelId="{32D13BC7-5C28-40EA-B86A-800CB5BB690B}" type="presOf" srcId="{BA739DAB-E9FD-4DF8-BDE7-C4CF24FF0211}" destId="{BC5D8E34-6488-4998-BB4B-3A58FF96BB5E}" srcOrd="0" destOrd="1" presId="urn:microsoft.com/office/officeart/2011/layout/RadialPictureList"/>
    <dgm:cxn modelId="{B7B29FD4-D658-4035-BA27-BA7720BC8EA0}" type="presOf" srcId="{514946FE-50B4-4940-9117-EA6BF6F52E74}" destId="{1C9C9F74-4FAB-4E8C-9E8A-A192FBC2E390}" srcOrd="0" destOrd="5" presId="urn:microsoft.com/office/officeart/2011/layout/RadialPictureList"/>
    <dgm:cxn modelId="{A1ADBEF6-8D65-4F36-8E7B-902ED29EE93A}" type="presOf" srcId="{A68C9E77-C628-4EB0-846E-ED87CD1C5421}" destId="{D53ACEA5-6B5A-4D0D-BA59-E48B3D04FA1E}" srcOrd="0" destOrd="1" presId="urn:microsoft.com/office/officeart/2011/layout/RadialPictureList"/>
    <dgm:cxn modelId="{2FB283D1-934F-4DD6-AAB5-6D29F07F5AB0}" type="presOf" srcId="{3DF39416-9008-4274-A4B7-1E0C5329ABA7}" destId="{062D08BC-AB01-4EB1-85BB-4478FE27C263}" srcOrd="0" destOrd="5" presId="urn:microsoft.com/office/officeart/2011/layout/RadialPictureList"/>
    <dgm:cxn modelId="{D8ECF034-14A5-4EA6-A260-448455E6A30C}" srcId="{F41852F8-4EEE-4508-B68F-2257E0707DB0}" destId="{FFF01741-498D-4833-9645-4E1E2D006A74}" srcOrd="2" destOrd="0" parTransId="{95E99E5A-06E0-4E04-AB39-620FC250307F}" sibTransId="{0B979232-AC7A-42B3-BB0D-57EC9D3E8AAC}"/>
    <dgm:cxn modelId="{D4DA94D6-7479-4E1A-B4B4-69A6DC8D3D33}" type="presOf" srcId="{002A453C-8915-4185-9ED2-F1546F4F22BD}" destId="{BC5D8E34-6488-4998-BB4B-3A58FF96BB5E}" srcOrd="0" destOrd="5" presId="urn:microsoft.com/office/officeart/2011/layout/RadialPictureList"/>
    <dgm:cxn modelId="{3013F575-7521-4279-8906-17B6C39D0E3A}" srcId="{EECFB2FC-A30F-44E1-BBDA-4D82DD6B29A3}" destId="{7579947B-CE5C-4C26-B64E-25F462BB2BF8}" srcOrd="1" destOrd="0" parTransId="{8E1A4640-78C3-4532-AE7F-AAE31C65A099}" sibTransId="{DD86903E-C59F-4AA9-9032-F6A0D9DCE2D2}"/>
    <dgm:cxn modelId="{9E0FBE95-3FB4-4A48-8505-6981FDE3EAAC}" type="presOf" srcId="{3E2E9525-EB61-4278-8487-0487D036429D}" destId="{1C9C9F74-4FAB-4E8C-9E8A-A192FBC2E390}" srcOrd="0" destOrd="9" presId="urn:microsoft.com/office/officeart/2011/layout/RadialPictureList"/>
    <dgm:cxn modelId="{DE79CC0B-F864-47E8-9595-A59D3045726E}" srcId="{F6A43B4F-E1D3-4FA7-B5DC-6DF221129B61}" destId="{10DF4ED0-2494-462E-ACFB-1E761B69E567}" srcOrd="0" destOrd="0" parTransId="{6D549925-D818-4D23-A56D-C1678B6C59EE}" sibTransId="{8B75A8B1-3BB7-4AFB-92DD-A23FB22BF1A2}"/>
    <dgm:cxn modelId="{F29B2424-0836-4705-A44A-1E8CF6FE0FFC}" type="presOf" srcId="{481E26E8-64CF-44EC-BF68-59910BA6B526}" destId="{D53ACEA5-6B5A-4D0D-BA59-E48B3D04FA1E}" srcOrd="0" destOrd="0" presId="urn:microsoft.com/office/officeart/2011/layout/RadialPictureList"/>
    <dgm:cxn modelId="{5B33D822-822C-4B5F-B1C7-3A6920181347}" type="presOf" srcId="{700A2519-47CD-49F7-912A-F2EB2AEED0BF}" destId="{062D08BC-AB01-4EB1-85BB-4478FE27C263}" srcOrd="0" destOrd="6" presId="urn:microsoft.com/office/officeart/2011/layout/RadialPictureList"/>
    <dgm:cxn modelId="{356A8DB1-2031-41FE-8BFE-B7A72E27035E}" type="presOf" srcId="{952C11B9-B542-480F-95FF-02E82A7613E5}" destId="{1C9C9F74-4FAB-4E8C-9E8A-A192FBC2E390}" srcOrd="0" destOrd="2" presId="urn:microsoft.com/office/officeart/2011/layout/RadialPictureList"/>
    <dgm:cxn modelId="{2EED2A4F-2D73-40F3-9628-FFFAB8925025}" type="presOf" srcId="{7579947B-CE5C-4C26-B64E-25F462BB2BF8}" destId="{BC5D8E34-6488-4998-BB4B-3A58FF96BB5E}" srcOrd="0" destOrd="2" presId="urn:microsoft.com/office/officeart/2011/layout/RadialPictureList"/>
    <dgm:cxn modelId="{9B882429-9067-4517-8F17-61898D6BE007}" type="presOf" srcId="{FFF01741-498D-4833-9645-4E1E2D006A74}" destId="{062D08BC-AB01-4EB1-85BB-4478FE27C263}" srcOrd="0" destOrd="3" presId="urn:microsoft.com/office/officeart/2011/layout/RadialPictureList"/>
    <dgm:cxn modelId="{9CA755B4-EA01-439B-AAE6-E62B6BB40CB7}" srcId="{E60E9662-0AAC-4C6B-ABD4-CE226B01FAC4}" destId="{952C11B9-B542-480F-95FF-02E82A7613E5}" srcOrd="1" destOrd="0" parTransId="{935004CF-710D-4F71-B5D4-B34017C1E629}" sibTransId="{E67BC407-DB10-49C3-818D-C45CF13B704D}"/>
    <dgm:cxn modelId="{7010FEC3-A327-464F-9611-600C2BD3FFA2}" type="presOf" srcId="{E6F5CC28-5450-4A14-A049-1F68DDD7B959}" destId="{1C9C9F74-4FAB-4E8C-9E8A-A192FBC2E390}" srcOrd="0" destOrd="7" presId="urn:microsoft.com/office/officeart/2011/layout/RadialPictureList"/>
    <dgm:cxn modelId="{4ADE2CBE-3F43-48EF-B902-185E79E3B29C}" srcId="{E60E9662-0AAC-4C6B-ABD4-CE226B01FAC4}" destId="{514946FE-50B4-4940-9117-EA6BF6F52E74}" srcOrd="4" destOrd="0" parTransId="{7AB827FD-AE8D-4975-8A2F-EF193AF3D62F}" sibTransId="{B2766882-80F9-4F0F-B5FC-226EC8B18446}"/>
    <dgm:cxn modelId="{A8D72306-A732-47A7-8EC8-E81D4C80C85C}" srcId="{E60E9662-0AAC-4C6B-ABD4-CE226B01FAC4}" destId="{76878397-3CB8-4CAE-966F-F80244A6BACA}" srcOrd="5" destOrd="0" parTransId="{CF2ABCCE-4D98-4212-9DDA-E3A752EAAA47}" sibTransId="{408142E3-8F83-4F75-B8DF-AE7220F5A287}"/>
    <dgm:cxn modelId="{AE33ACA3-EC3A-48ED-8C0D-87AE39080B18}" srcId="{10DF4ED0-2494-462E-ACFB-1E761B69E567}" destId="{481E26E8-64CF-44EC-BF68-59910BA6B526}" srcOrd="1" destOrd="0" parTransId="{1F3FCDF0-0D7C-4A7E-80EF-53089CBD9FD5}" sibTransId="{57120FF6-26D5-4051-AAE9-42E7BA1A82B8}"/>
    <dgm:cxn modelId="{4D464402-ECCB-4DFC-973F-60AC0141C4D0}" srcId="{76878397-3CB8-4CAE-966F-F80244A6BACA}" destId="{1C0E4AB7-43B9-48D0-899F-4287DB971FB5}" srcOrd="1" destOrd="0" parTransId="{6DAF9D7B-E211-4722-BB4D-7AAD50654BC0}" sibTransId="{F833E36A-1946-4E09-A5D3-A5F2A3648735}"/>
    <dgm:cxn modelId="{2F33001E-DD84-4FE1-83C4-1078DC2BE6D9}" type="presOf" srcId="{A24C432E-61E7-47CD-A8F6-A1CF484BA350}" destId="{1C9C9F74-4FAB-4E8C-9E8A-A192FBC2E390}" srcOrd="0" destOrd="1" presId="urn:microsoft.com/office/officeart/2011/layout/RadialPictureList"/>
    <dgm:cxn modelId="{FADA8888-00C5-493D-9CF6-F62F406B9CD6}" srcId="{F41852F8-4EEE-4508-B68F-2257E0707DB0}" destId="{DB3EE90E-2F67-41FB-A357-67C615B9408B}" srcOrd="0" destOrd="0" parTransId="{B35852F6-5558-4039-AF0F-84AF3ACD38DB}" sibTransId="{66648FA9-1BB8-45D2-B504-F16A1358BD41}"/>
    <dgm:cxn modelId="{6624EE42-0A81-4EB1-AA58-58A0BD18C167}" type="presOf" srcId="{7EE69720-3708-4565-9B21-D8F41AEDF605}" destId="{1C9C9F74-4FAB-4E8C-9E8A-A192FBC2E390}" srcOrd="0" destOrd="4" presId="urn:microsoft.com/office/officeart/2011/layout/RadialPictureList"/>
    <dgm:cxn modelId="{3990351E-53F4-4AC3-8605-9BA635A23E49}" srcId="{EECFB2FC-A30F-44E1-BBDA-4D82DD6B29A3}" destId="{F32B5649-5BF9-4F84-9CE8-48B2968DF497}" srcOrd="3" destOrd="0" parTransId="{2B0FFAD4-00A5-4DB9-A29E-C37C6B698F71}" sibTransId="{E934E662-E868-4A66-945E-05CB5AA40A6A}"/>
    <dgm:cxn modelId="{95391308-44D9-4FBD-AD1E-6E0C1DAD95D2}" type="presOf" srcId="{1C0E4AB7-43B9-48D0-899F-4287DB971FB5}" destId="{1C9C9F74-4FAB-4E8C-9E8A-A192FBC2E390}" srcOrd="0" destOrd="8" presId="urn:microsoft.com/office/officeart/2011/layout/RadialPictureList"/>
    <dgm:cxn modelId="{96F620B9-83F3-4712-A51B-91E3EEB19569}" srcId="{481E26E8-64CF-44EC-BF68-59910BA6B526}" destId="{919D7AAA-978F-4BB3-859F-565461BA3FFD}" srcOrd="2" destOrd="0" parTransId="{040FBFF1-FAC6-41E4-AA8F-59B863FF54F8}" sibTransId="{3C93EC28-AD8D-47B6-893D-3AC7C11FE0D1}"/>
    <dgm:cxn modelId="{09030456-1614-4AF4-9406-0CFC4B837E41}" type="presOf" srcId="{2C3E3B3A-BDB3-42CC-9816-4B5350886121}" destId="{BC5D8E34-6488-4998-BB4B-3A58FF96BB5E}" srcOrd="0" destOrd="3" presId="urn:microsoft.com/office/officeart/2011/layout/RadialPictureList"/>
    <dgm:cxn modelId="{3E7479EB-1935-4D09-8EE2-4B88AF38E042}" srcId="{76878397-3CB8-4CAE-966F-F80244A6BACA}" destId="{3E2E9525-EB61-4278-8487-0487D036429D}" srcOrd="2" destOrd="0" parTransId="{55635561-8B7C-48F7-B71A-FD9FBF25431F}" sibTransId="{3BF7E4C1-AF28-4CA0-B1D8-3EADFB5CA837}"/>
    <dgm:cxn modelId="{F8C07238-EF7F-4049-B22D-536C06B066CE}" srcId="{10DF4ED0-2494-462E-ACFB-1E761B69E567}" destId="{EECFB2FC-A30F-44E1-BBDA-4D82DD6B29A3}" srcOrd="3" destOrd="0" parTransId="{35B2C3EF-E595-4CF7-8778-9D0615DE468D}" sibTransId="{A4C6ED46-E9FD-4816-95CE-4B94887B56A5}"/>
    <dgm:cxn modelId="{639A76B5-BBBB-4BC0-AF74-D7D10ECDAACA}" srcId="{10DF4ED0-2494-462E-ACFB-1E761B69E567}" destId="{E60E9662-0AAC-4C6B-ABD4-CE226B01FAC4}" srcOrd="2" destOrd="0" parTransId="{4500F91B-AD99-4552-8475-EA9ED889D7BD}" sibTransId="{CBFF837C-BE26-423C-BB4A-D4307F8A1405}"/>
    <dgm:cxn modelId="{D3F30DAE-2FB8-488C-A5E5-D9B80CF3C134}" type="presOf" srcId="{9EB8277C-8EEF-4B94-838E-71C68B0DE134}" destId="{D53ACEA5-6B5A-4D0D-BA59-E48B3D04FA1E}" srcOrd="0" destOrd="6" presId="urn:microsoft.com/office/officeart/2011/layout/RadialPictureList"/>
    <dgm:cxn modelId="{F1528A34-CBF4-48EF-83C3-62A74D63F6B6}" type="presOf" srcId="{5EC34F4D-D0FC-424B-BBEE-D9D2D62995EE}" destId="{D53ACEA5-6B5A-4D0D-BA59-E48B3D04FA1E}" srcOrd="0" destOrd="4" presId="urn:microsoft.com/office/officeart/2011/layout/RadialPictureList"/>
    <dgm:cxn modelId="{B7D6EB78-EE8D-4059-AB73-75A83160E8BD}" srcId="{10DF4ED0-2494-462E-ACFB-1E761B69E567}" destId="{F41852F8-4EEE-4508-B68F-2257E0707DB0}" srcOrd="0" destOrd="0" parTransId="{48F2839C-2157-45A9-AAE4-FF2A3C205410}" sibTransId="{DB05F8EA-956C-4438-BF85-068C97585653}"/>
    <dgm:cxn modelId="{39397F47-65F3-40C7-97A0-57C7A52A4C29}" srcId="{481E26E8-64CF-44EC-BF68-59910BA6B526}" destId="{A68C9E77-C628-4EB0-846E-ED87CD1C5421}" srcOrd="0" destOrd="0" parTransId="{CBE0511F-1162-4AF2-8DDD-1B3304DBC4F8}" sibTransId="{D774C133-DA90-4BC1-8EA7-B4F0FCBDF236}"/>
    <dgm:cxn modelId="{5A074228-A6EC-4490-A6A1-3F2A4E7B22A6}" srcId="{481E26E8-64CF-44EC-BF68-59910BA6B526}" destId="{FE1F26DE-CE39-46FF-84B7-A148990FD494}" srcOrd="4" destOrd="0" parTransId="{84140F6D-5ECF-4E26-9B4D-0CEA07D3E769}" sibTransId="{FBBE0181-0A15-4FCB-AAFC-359ACAC414B6}"/>
    <dgm:cxn modelId="{3E70C16C-6D54-46A4-8BA4-E1CF39909873}" srcId="{FFF01741-498D-4833-9645-4E1E2D006A74}" destId="{59DB4DA6-28CF-4A84-A119-F724F69EB240}" srcOrd="0" destOrd="0" parTransId="{9DE60EEE-4BD5-4D38-BBBF-2D17E2E30115}" sibTransId="{631694B3-BCAE-41EC-922E-B2D63303AFCC}"/>
    <dgm:cxn modelId="{B88E5C61-6991-40E2-AF71-765D86DDE36D}" type="presOf" srcId="{EB23EB4C-081E-4E71-85DB-37942FF0052A}" destId="{1C9C9F74-4FAB-4E8C-9E8A-A192FBC2E390}" srcOrd="0" destOrd="10" presId="urn:microsoft.com/office/officeart/2011/layout/RadialPictureList"/>
    <dgm:cxn modelId="{F89D604F-4BC4-489A-928C-DFBB3D205DBF}" type="presOf" srcId="{10DF4ED0-2494-462E-ACFB-1E761B69E567}" destId="{42AA870E-8336-4CF8-B52C-F7C7D3468AC8}" srcOrd="0" destOrd="0" presId="urn:microsoft.com/office/officeart/2011/layout/RadialPictureList"/>
    <dgm:cxn modelId="{5FE96983-C214-4F8F-A317-C838B5E96659}" type="presOf" srcId="{DB3EE90E-2F67-41FB-A357-67C615B9408B}" destId="{062D08BC-AB01-4EB1-85BB-4478FE27C263}" srcOrd="0" destOrd="1" presId="urn:microsoft.com/office/officeart/2011/layout/RadialPictureList"/>
    <dgm:cxn modelId="{5C48854D-8885-4724-B819-C1A130D5176F}" type="presOf" srcId="{59284321-AABC-4BAE-BFCE-4BA127DCFD68}" destId="{BC5D8E34-6488-4998-BB4B-3A58FF96BB5E}" srcOrd="0" destOrd="6" presId="urn:microsoft.com/office/officeart/2011/layout/RadialPictureList"/>
    <dgm:cxn modelId="{22E5D923-9A7D-4EAD-B460-63C2899E3FE3}" type="presOf" srcId="{EECFB2FC-A30F-44E1-BBDA-4D82DD6B29A3}" destId="{BC5D8E34-6488-4998-BB4B-3A58FF96BB5E}" srcOrd="0" destOrd="0" presId="urn:microsoft.com/office/officeart/2011/layout/RadialPictureList"/>
    <dgm:cxn modelId="{FF15E342-DFCB-4175-AA24-76A6991BDDD7}" srcId="{481E26E8-64CF-44EC-BF68-59910BA6B526}" destId="{55732E15-5837-443C-AC44-3BADCE895AC5}" srcOrd="1" destOrd="0" parTransId="{F1B47CEF-93A0-4DE2-99FE-6D4C361D2680}" sibTransId="{A310E6C8-6942-4EBD-B842-FA5B07D91C7F}"/>
    <dgm:cxn modelId="{137CD6B8-76B1-4C54-8D31-30C4FF280857}" srcId="{E60E9662-0AAC-4C6B-ABD4-CE226B01FAC4}" destId="{A24C432E-61E7-47CD-A8F6-A1CF484BA350}" srcOrd="0" destOrd="0" parTransId="{EDC1D678-DD9E-4C58-967D-5D5A7C2404BD}" sibTransId="{7D805BE8-EF47-4FC0-9AD8-7117306A5441}"/>
    <dgm:cxn modelId="{B74E44D1-E59E-4D4E-8F18-BABCE8A99214}" type="presOf" srcId="{59DB4DA6-28CF-4A84-A119-F724F69EB240}" destId="{062D08BC-AB01-4EB1-85BB-4478FE27C263}" srcOrd="0" destOrd="4" presId="urn:microsoft.com/office/officeart/2011/layout/RadialPictureList"/>
    <dgm:cxn modelId="{548B1CB9-EB53-4BC0-8416-2C202BEED93B}" type="presOf" srcId="{CA1B3DD0-03FF-4617-8495-D6AED1C302B7}" destId="{D53ACEA5-6B5A-4D0D-BA59-E48B3D04FA1E}" srcOrd="0" destOrd="7" presId="urn:microsoft.com/office/officeart/2011/layout/RadialPictureList"/>
    <dgm:cxn modelId="{8DAC2A52-BA4A-42FA-BA7B-EBBED432B37E}" srcId="{481E26E8-64CF-44EC-BF68-59910BA6B526}" destId="{CA1B3DD0-03FF-4617-8495-D6AED1C302B7}" srcOrd="6" destOrd="0" parTransId="{0579A508-A2E5-4B50-A352-8B243224F465}" sibTransId="{0E7FD3CE-FF3F-4634-B6BD-A759A8F48331}"/>
    <dgm:cxn modelId="{03ADAB9D-8A1F-4124-B1D4-1AE4745C0CDB}" srcId="{E60E9662-0AAC-4C6B-ABD4-CE226B01FAC4}" destId="{E97662B9-2FEF-486B-9611-3D056FFC9453}" srcOrd="2" destOrd="0" parTransId="{2AEFFF0E-795B-487F-B16D-CDE62E180596}" sibTransId="{4626F068-8812-4B12-A2F3-A94F30104CAC}"/>
    <dgm:cxn modelId="{FF6F9255-3E65-489D-837D-5BE266FDBC60}" srcId="{FFF01741-498D-4833-9645-4E1E2D006A74}" destId="{700A2519-47CD-49F7-912A-F2EB2AEED0BF}" srcOrd="2" destOrd="0" parTransId="{AD934BD0-3A8C-4D42-A1F1-0940C007F174}" sibTransId="{EBE71422-340C-463D-91D6-88B0245D3BD8}"/>
    <dgm:cxn modelId="{C9834461-5A67-4956-8A62-8667FB50DFE5}" type="presOf" srcId="{E60E9662-0AAC-4C6B-ABD4-CE226B01FAC4}" destId="{1C9C9F74-4FAB-4E8C-9E8A-A192FBC2E390}" srcOrd="0" destOrd="0" presId="urn:microsoft.com/office/officeart/2011/layout/RadialPictureList"/>
    <dgm:cxn modelId="{240E07A7-E44F-4076-A67F-01F4767BF176}" srcId="{EECFB2FC-A30F-44E1-BBDA-4D82DD6B29A3}" destId="{BA739DAB-E9FD-4DF8-BDE7-C4CF24FF0211}" srcOrd="0" destOrd="0" parTransId="{F3693169-EBB6-442B-8649-85BEA99BBF07}" sibTransId="{1AAA6BB8-FE64-4F7E-B494-3E433A61E346}"/>
    <dgm:cxn modelId="{786D51C3-D2E0-4495-BB3E-5EC14CEA631C}" srcId="{EECFB2FC-A30F-44E1-BBDA-4D82DD6B29A3}" destId="{002A453C-8915-4185-9ED2-F1546F4F22BD}" srcOrd="4" destOrd="0" parTransId="{0724F538-DFA1-43AA-81F4-5BBB79DBB405}" sibTransId="{28D10C65-3F57-4BA6-A453-E8B5C1ED9AA4}"/>
    <dgm:cxn modelId="{F690AA73-0457-4D9D-9A1D-E01E5F9466E6}" type="presOf" srcId="{55732E15-5837-443C-AC44-3BADCE895AC5}" destId="{D53ACEA5-6B5A-4D0D-BA59-E48B3D04FA1E}" srcOrd="0" destOrd="2" presId="urn:microsoft.com/office/officeart/2011/layout/RadialPictureList"/>
    <dgm:cxn modelId="{BA6AA655-32CB-4411-AAB9-1A98D944FB30}" srcId="{EECFB2FC-A30F-44E1-BBDA-4D82DD6B29A3}" destId="{2C3E3B3A-BDB3-42CC-9816-4B5350886121}" srcOrd="2" destOrd="0" parTransId="{6018DEAC-618B-46C8-9753-95EF2BE3CB49}" sibTransId="{5112C67D-3031-4B4C-BDFE-CA2BED424402}"/>
    <dgm:cxn modelId="{BF62F396-816F-41C1-8465-E0D3E2A04ACA}" srcId="{481E26E8-64CF-44EC-BF68-59910BA6B526}" destId="{9EB8277C-8EEF-4B94-838E-71C68B0DE134}" srcOrd="5" destOrd="0" parTransId="{657CC1EC-9B05-44A0-8A0A-F1A0933AC243}" sibTransId="{AB2B4BCD-155E-4382-BAE8-3F1571456A1C}"/>
    <dgm:cxn modelId="{43D813D5-D83B-4FB7-88B2-77FD37DE1B4A}" srcId="{E60E9662-0AAC-4C6B-ABD4-CE226B01FAC4}" destId="{7EE69720-3708-4565-9B21-D8F41AEDF605}" srcOrd="3" destOrd="0" parTransId="{D4BACF95-0AE8-420B-803B-43A6BFC64666}" sibTransId="{456D7306-EB28-4334-B928-9C0311792687}"/>
    <dgm:cxn modelId="{EC455C1F-E2C7-4C54-8ABF-8DF7F509EE26}" type="presOf" srcId="{76878397-3CB8-4CAE-966F-F80244A6BACA}" destId="{1C9C9F74-4FAB-4E8C-9E8A-A192FBC2E390}" srcOrd="0" destOrd="6" presId="urn:microsoft.com/office/officeart/2011/layout/RadialPictureList"/>
    <dgm:cxn modelId="{DD0B1679-DDBC-46D6-8BC8-5492EF6F27DB}" type="presOf" srcId="{FE1F26DE-CE39-46FF-84B7-A148990FD494}" destId="{D53ACEA5-6B5A-4D0D-BA59-E48B3D04FA1E}" srcOrd="0" destOrd="5" presId="urn:microsoft.com/office/officeart/2011/layout/RadialPictureList"/>
    <dgm:cxn modelId="{041EBB31-7C25-40BB-A324-CA5A386FAB9E}" type="presParOf" srcId="{6DBE747A-33D5-4233-854E-BA118E72A807}" destId="{42AA870E-8336-4CF8-B52C-F7C7D3468AC8}" srcOrd="0" destOrd="0" presId="urn:microsoft.com/office/officeart/2011/layout/RadialPictureList"/>
    <dgm:cxn modelId="{40254EF7-07E0-43AA-862B-2E6BC2F45F01}" type="presParOf" srcId="{6DBE747A-33D5-4233-854E-BA118E72A807}" destId="{9F1CCABE-F7EB-493D-A789-536577095195}" srcOrd="1" destOrd="0" presId="urn:microsoft.com/office/officeart/2011/layout/RadialPictureList"/>
    <dgm:cxn modelId="{150984A3-80CA-4557-9F78-4A5E5DDFA71D}" type="presParOf" srcId="{6DBE747A-33D5-4233-854E-BA118E72A807}" destId="{F5CB9DF5-9EAD-4DA1-853A-84B4D7ED6149}" srcOrd="2" destOrd="0" presId="urn:microsoft.com/office/officeart/2011/layout/RadialPictureList"/>
    <dgm:cxn modelId="{D47F051D-2A8E-4293-AF27-42A8948D909E}" type="presParOf" srcId="{6DBE747A-33D5-4233-854E-BA118E72A807}" destId="{062D08BC-AB01-4EB1-85BB-4478FE27C263}" srcOrd="3" destOrd="0" presId="urn:microsoft.com/office/officeart/2011/layout/RadialPictureList"/>
    <dgm:cxn modelId="{D272D6E6-C87C-40D8-82DC-35B08717B6AE}" type="presParOf" srcId="{6DBE747A-33D5-4233-854E-BA118E72A807}" destId="{56206B23-1308-449D-9686-0BFF570F486F}" srcOrd="4" destOrd="0" presId="urn:microsoft.com/office/officeart/2011/layout/RadialPictureList"/>
    <dgm:cxn modelId="{2B9AB7D0-9696-460C-9D7B-6B030F1DC17A}" type="presParOf" srcId="{56206B23-1308-449D-9686-0BFF570F486F}" destId="{41DF7358-C58E-4ABC-A818-E8754FF06868}" srcOrd="0" destOrd="0" presId="urn:microsoft.com/office/officeart/2011/layout/RadialPictureList"/>
    <dgm:cxn modelId="{F38815D4-C1F6-4952-89A7-53D19AF16D05}" type="presParOf" srcId="{6DBE747A-33D5-4233-854E-BA118E72A807}" destId="{D53ACEA5-6B5A-4D0D-BA59-E48B3D04FA1E}" srcOrd="5" destOrd="0" presId="urn:microsoft.com/office/officeart/2011/layout/RadialPictureList"/>
    <dgm:cxn modelId="{535C3CFF-43AA-4D38-AA1B-1D830573AA31}" type="presParOf" srcId="{6DBE747A-33D5-4233-854E-BA118E72A807}" destId="{16E66BDA-3FB3-4318-8951-4A3F60BD716C}" srcOrd="6" destOrd="0" presId="urn:microsoft.com/office/officeart/2011/layout/RadialPictureList"/>
    <dgm:cxn modelId="{A34909E3-E531-4E9D-B4D9-674D674C9BEA}" type="presParOf" srcId="{16E66BDA-3FB3-4318-8951-4A3F60BD716C}" destId="{102103B5-EC25-4DB6-804B-5A137FE24CE6}" srcOrd="0" destOrd="0" presId="urn:microsoft.com/office/officeart/2011/layout/RadialPictureList"/>
    <dgm:cxn modelId="{0F656E75-0507-4546-B780-3BAA8630D759}" type="presParOf" srcId="{6DBE747A-33D5-4233-854E-BA118E72A807}" destId="{1C9C9F74-4FAB-4E8C-9E8A-A192FBC2E390}" srcOrd="7" destOrd="0" presId="urn:microsoft.com/office/officeart/2011/layout/RadialPictureList"/>
    <dgm:cxn modelId="{84D0397E-299A-409F-94B6-69C859B152B1}" type="presParOf" srcId="{6DBE747A-33D5-4233-854E-BA118E72A807}" destId="{127E80EC-D813-4976-A3E7-14041B144AE4}" srcOrd="8" destOrd="0" presId="urn:microsoft.com/office/officeart/2011/layout/RadialPictureList"/>
    <dgm:cxn modelId="{6549A953-BCBC-45E6-9DD7-C7C8DD1D96F3}" type="presParOf" srcId="{127E80EC-D813-4976-A3E7-14041B144AE4}" destId="{9CB2FA8C-FEC1-4FF0-AF61-B22090AE7C98}" srcOrd="0" destOrd="0" presId="urn:microsoft.com/office/officeart/2011/layout/RadialPictureList"/>
    <dgm:cxn modelId="{298AB5DD-38D9-45CD-931F-B1F3B41F61DC}" type="presParOf" srcId="{6DBE747A-33D5-4233-854E-BA118E72A807}" destId="{BC5D8E34-6488-4998-BB4B-3A58FF96BB5E}" srcOrd="9"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3FE09-4576-495E-8C7C-7077886D7068}">
      <dsp:nvSpPr>
        <dsp:cNvPr id="0" name=""/>
        <dsp:cNvSpPr/>
      </dsp:nvSpPr>
      <dsp:spPr>
        <a:xfrm>
          <a:off x="1704434" y="1280011"/>
          <a:ext cx="2038454" cy="1757891"/>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en-US" sz="1100" kern="1200" dirty="0" smtClean="0"/>
            <a:t>A portal with all the necessary information and tools (including automated certification) allowing a developer integrating with </a:t>
          </a:r>
          <a:r>
            <a:rPr lang="en-US" sz="1100" kern="1200" dirty="0" err="1" smtClean="0"/>
            <a:t>Vantiv</a:t>
          </a:r>
          <a:r>
            <a:rPr lang="en-US" sz="1100" kern="1200" dirty="0" smtClean="0"/>
            <a:t> to be as productive as possible reducing time to market.</a:t>
          </a:r>
          <a:endParaRPr lang="en-US" sz="1100" kern="1200" dirty="0"/>
        </a:p>
      </dsp:txBody>
      <dsp:txXfrm>
        <a:off x="2020796" y="1552831"/>
        <a:ext cx="1405730" cy="1212251"/>
      </dsp:txXfrm>
    </dsp:sp>
    <dsp:sp modelId="{431F8472-3061-4301-9B32-EC9569176356}">
      <dsp:nvSpPr>
        <dsp:cNvPr id="0" name=""/>
        <dsp:cNvSpPr/>
      </dsp:nvSpPr>
      <dsp:spPr>
        <a:xfrm>
          <a:off x="1768091" y="2056307"/>
          <a:ext cx="238177" cy="20556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530560-FF26-488C-B52A-526C4A0D5BF1}">
      <dsp:nvSpPr>
        <dsp:cNvPr id="0" name=""/>
        <dsp:cNvSpPr/>
      </dsp:nvSpPr>
      <dsp:spPr>
        <a:xfrm>
          <a:off x="0" y="333038"/>
          <a:ext cx="2038454" cy="1757891"/>
        </a:xfrm>
        <a:prstGeom prst="hexagon">
          <a:avLst>
            <a:gd name="adj" fmla="val 25000"/>
            <a:gd name="vf" fmla="val 115470"/>
          </a:avLst>
        </a:prstGeom>
        <a:blipFill rotWithShape="1">
          <a:blip xmlns:r="http://schemas.openxmlformats.org/officeDocument/2006/relationships" r:embed="rId1"/>
          <a:stretch>
            <a:fillRect/>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563D88-A8A8-4C92-9925-777EC248D2D3}">
      <dsp:nvSpPr>
        <dsp:cNvPr id="0" name=""/>
        <dsp:cNvSpPr/>
      </dsp:nvSpPr>
      <dsp:spPr>
        <a:xfrm>
          <a:off x="1389010" y="1848303"/>
          <a:ext cx="238177" cy="20556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0F38BF-B72B-4F20-B356-BF68C5D7E013}">
      <dsp:nvSpPr>
        <dsp:cNvPr id="0" name=""/>
        <dsp:cNvSpPr/>
      </dsp:nvSpPr>
      <dsp:spPr>
        <a:xfrm>
          <a:off x="3409583" y="333038"/>
          <a:ext cx="2038454" cy="1757891"/>
        </a:xfrm>
        <a:prstGeom prst="hexagon">
          <a:avLst>
            <a:gd name="adj" fmla="val 25000"/>
            <a:gd name="vf" fmla="val 11547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lvl="0" algn="ctr" defTabSz="488950">
            <a:lnSpc>
              <a:spcPct val="90000"/>
            </a:lnSpc>
            <a:spcBef>
              <a:spcPct val="0"/>
            </a:spcBef>
            <a:spcAft>
              <a:spcPct val="35000"/>
            </a:spcAft>
          </a:pPr>
          <a:r>
            <a:rPr lang="en-US" sz="1100" kern="1200" dirty="0" smtClean="0"/>
            <a:t>An API management system helping </a:t>
          </a:r>
          <a:r>
            <a:rPr lang="en-US" sz="1100" kern="1200" dirty="0" err="1" smtClean="0"/>
            <a:t>Vantiv</a:t>
          </a:r>
          <a:r>
            <a:rPr lang="en-US" sz="1100" kern="1200" dirty="0" smtClean="0"/>
            <a:t> to quickly expose and normalize existing and new services for developers (internal/external) to consume.</a:t>
          </a:r>
          <a:endParaRPr lang="en-US" sz="1100" kern="1200" dirty="0"/>
        </a:p>
      </dsp:txBody>
      <dsp:txXfrm>
        <a:off x="3725945" y="605858"/>
        <a:ext cx="1405730" cy="1212251"/>
      </dsp:txXfrm>
    </dsp:sp>
    <dsp:sp modelId="{4D907900-F979-4218-AEC5-9550BF680EC8}">
      <dsp:nvSpPr>
        <dsp:cNvPr id="0" name=""/>
        <dsp:cNvSpPr/>
      </dsp:nvSpPr>
      <dsp:spPr>
        <a:xfrm>
          <a:off x="4798594" y="1848303"/>
          <a:ext cx="238177" cy="20556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207D53-DF44-4E2F-8590-848CA628CC37}">
      <dsp:nvSpPr>
        <dsp:cNvPr id="0" name=""/>
        <dsp:cNvSpPr/>
      </dsp:nvSpPr>
      <dsp:spPr>
        <a:xfrm>
          <a:off x="5114018" y="1280011"/>
          <a:ext cx="2038454" cy="1757891"/>
        </a:xfrm>
        <a:prstGeom prst="hexagon">
          <a:avLst>
            <a:gd name="adj" fmla="val 25000"/>
            <a:gd name="vf" fmla="val 115470"/>
          </a:avLst>
        </a:prstGeom>
        <a:blipFill rotWithShape="1">
          <a:blip xmlns:r="http://schemas.openxmlformats.org/officeDocument/2006/relationships" r:embed="rId2"/>
          <a:stretch>
            <a:fillRect/>
          </a:stretch>
        </a:blip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A330D2-3F03-4E40-BFF4-BACB580A10B7}">
      <dsp:nvSpPr>
        <dsp:cNvPr id="0" name=""/>
        <dsp:cNvSpPr/>
      </dsp:nvSpPr>
      <dsp:spPr>
        <a:xfrm>
          <a:off x="5177675" y="2056307"/>
          <a:ext cx="238177" cy="205569"/>
        </a:xfrm>
        <a:prstGeom prst="hexagon">
          <a:avLst>
            <a:gd name="adj" fmla="val 25000"/>
            <a:gd name="vf" fmla="val 115470"/>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EB6A3-4198-4215-94E4-425D703D0BF9}">
      <dsp:nvSpPr>
        <dsp:cNvPr id="0" name=""/>
        <dsp:cNvSpPr/>
      </dsp:nvSpPr>
      <dsp:spPr>
        <a:xfrm>
          <a:off x="563248" y="361270"/>
          <a:ext cx="3615000" cy="1129687"/>
        </a:xfrm>
        <a:prstGeom prst="rect">
          <a:avLst/>
        </a:prstGeom>
        <a:solidFill>
          <a:schemeClr val="lt1">
            <a:alpha val="40000"/>
            <a:hueOff val="0"/>
            <a:satOff val="0"/>
            <a:lumOff val="0"/>
            <a:alphaOff val="0"/>
          </a:schemeClr>
        </a:soli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765175"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Automated Underwriting and Boarding</a:t>
          </a:r>
          <a:endParaRPr lang="en-US" sz="1200" kern="1200" dirty="0"/>
        </a:p>
        <a:p>
          <a:pPr marL="57150" lvl="1" indent="-57150" algn="l" defTabSz="400050">
            <a:lnSpc>
              <a:spcPct val="90000"/>
            </a:lnSpc>
            <a:spcBef>
              <a:spcPct val="0"/>
            </a:spcBef>
            <a:spcAft>
              <a:spcPct val="15000"/>
            </a:spcAft>
            <a:buChar char="••"/>
          </a:pPr>
          <a:r>
            <a:rPr lang="en-US" sz="900" kern="1200" dirty="0" smtClean="0"/>
            <a:t>Expose Underwriting  (to access FICO) and Boarding</a:t>
          </a:r>
        </a:p>
        <a:p>
          <a:pPr marL="57150" lvl="1" indent="-57150" algn="l" defTabSz="400050">
            <a:lnSpc>
              <a:spcPct val="90000"/>
            </a:lnSpc>
            <a:spcBef>
              <a:spcPct val="0"/>
            </a:spcBef>
            <a:spcAft>
              <a:spcPct val="15000"/>
            </a:spcAft>
            <a:buChar char="••"/>
          </a:pPr>
          <a:r>
            <a:rPr lang="en-US" sz="900" kern="1200" dirty="0" smtClean="0"/>
            <a:t>Portal will expose APIs to allow certified developers to provide auto underwriting and activation of PWS merchants</a:t>
          </a:r>
        </a:p>
        <a:p>
          <a:pPr marL="57150" lvl="1" indent="-57150" algn="l" defTabSz="400050">
            <a:lnSpc>
              <a:spcPct val="90000"/>
            </a:lnSpc>
            <a:spcBef>
              <a:spcPct val="0"/>
            </a:spcBef>
            <a:spcAft>
              <a:spcPct val="15000"/>
            </a:spcAft>
            <a:buChar char="••"/>
          </a:pPr>
          <a:r>
            <a:rPr lang="en-US" sz="900" kern="1200" dirty="0" smtClean="0"/>
            <a:t>Support </a:t>
          </a:r>
          <a:r>
            <a:rPr lang="en-US" sz="900" kern="1200" dirty="0" err="1" smtClean="0"/>
            <a:t>Payfac</a:t>
          </a:r>
          <a:r>
            <a:rPr lang="en-US" sz="900" kern="1200" dirty="0" smtClean="0"/>
            <a:t> model e.g. underwrite and activate sub-merchants automatically.</a:t>
          </a:r>
        </a:p>
      </dsp:txBody>
      <dsp:txXfrm>
        <a:off x="563248" y="361270"/>
        <a:ext cx="3615000" cy="1129687"/>
      </dsp:txXfrm>
    </dsp:sp>
    <dsp:sp modelId="{7C2A8EC4-8DA8-496E-BFC5-2DBB0A7CDE35}">
      <dsp:nvSpPr>
        <dsp:cNvPr id="0" name=""/>
        <dsp:cNvSpPr/>
      </dsp:nvSpPr>
      <dsp:spPr>
        <a:xfrm>
          <a:off x="412623" y="198093"/>
          <a:ext cx="790781" cy="1186172"/>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611BC7-7AF2-49D4-9809-BBBCC32338AE}">
      <dsp:nvSpPr>
        <dsp:cNvPr id="0" name=""/>
        <dsp:cNvSpPr/>
      </dsp:nvSpPr>
      <dsp:spPr>
        <a:xfrm>
          <a:off x="4589136" y="361270"/>
          <a:ext cx="3615000" cy="1129687"/>
        </a:xfrm>
        <a:prstGeom prst="rect">
          <a:avLst/>
        </a:prstGeom>
        <a:solidFill>
          <a:schemeClr val="lt1">
            <a:alpha val="40000"/>
            <a:hueOff val="0"/>
            <a:satOff val="0"/>
            <a:lumOff val="0"/>
            <a:alphaOff val="0"/>
          </a:schemeClr>
        </a:soli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765175"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Implement Swagger 2.0 support </a:t>
          </a:r>
        </a:p>
        <a:p>
          <a:pPr marL="57150" lvl="1" indent="-57150" algn="l" defTabSz="400050">
            <a:lnSpc>
              <a:spcPct val="90000"/>
            </a:lnSpc>
            <a:spcBef>
              <a:spcPct val="0"/>
            </a:spcBef>
            <a:spcAft>
              <a:spcPct val="15000"/>
            </a:spcAft>
            <a:buChar char="••"/>
          </a:pPr>
          <a:r>
            <a:rPr lang="en-US" sz="900" kern="1200" dirty="0" smtClean="0"/>
            <a:t>Add Swagger 2.0 support to </a:t>
          </a:r>
          <a:r>
            <a:rPr lang="en-US" sz="900" kern="1200" dirty="0" err="1" smtClean="0"/>
            <a:t>Smartdocs</a:t>
          </a:r>
          <a:endParaRPr lang="en-US" sz="900" kern="1200" dirty="0" smtClean="0"/>
        </a:p>
      </dsp:txBody>
      <dsp:txXfrm>
        <a:off x="4589136" y="361270"/>
        <a:ext cx="3615000" cy="1129687"/>
      </dsp:txXfrm>
    </dsp:sp>
    <dsp:sp modelId="{C04180B4-8A8F-4EDD-ADE8-0912D9EB8082}">
      <dsp:nvSpPr>
        <dsp:cNvPr id="0" name=""/>
        <dsp:cNvSpPr/>
      </dsp:nvSpPr>
      <dsp:spPr>
        <a:xfrm>
          <a:off x="4438511" y="198093"/>
          <a:ext cx="790781" cy="1186172"/>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6026EE-EB6E-4E85-94A8-1EC80A365332}">
      <dsp:nvSpPr>
        <dsp:cNvPr id="0" name=""/>
        <dsp:cNvSpPr/>
      </dsp:nvSpPr>
      <dsp:spPr>
        <a:xfrm>
          <a:off x="563248" y="1783421"/>
          <a:ext cx="3615000" cy="1129687"/>
        </a:xfrm>
        <a:prstGeom prst="rect">
          <a:avLst/>
        </a:prstGeom>
        <a:solidFill>
          <a:schemeClr val="lt1">
            <a:alpha val="40000"/>
            <a:hueOff val="0"/>
            <a:satOff val="0"/>
            <a:lumOff val="0"/>
            <a:alphaOff val="0"/>
          </a:schemeClr>
        </a:soli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765175"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Card Services</a:t>
          </a:r>
        </a:p>
        <a:p>
          <a:pPr marL="57150" lvl="1" indent="-57150" algn="l" defTabSz="400050">
            <a:lnSpc>
              <a:spcPct val="90000"/>
            </a:lnSpc>
            <a:spcBef>
              <a:spcPct val="0"/>
            </a:spcBef>
            <a:spcAft>
              <a:spcPct val="15000"/>
            </a:spcAft>
            <a:buChar char="••"/>
          </a:pPr>
          <a:r>
            <a:rPr lang="en-US" sz="900" kern="1200" dirty="0" smtClean="0"/>
            <a:t>Expose card service API </a:t>
          </a:r>
        </a:p>
        <a:p>
          <a:pPr marL="57150" lvl="1" indent="-57150" algn="l" defTabSz="400050">
            <a:lnSpc>
              <a:spcPct val="90000"/>
            </a:lnSpc>
            <a:spcBef>
              <a:spcPct val="0"/>
            </a:spcBef>
            <a:spcAft>
              <a:spcPct val="15000"/>
            </a:spcAft>
            <a:buChar char="••"/>
          </a:pPr>
          <a:r>
            <a:rPr lang="en-US" sz="900" kern="1200" dirty="0" smtClean="0"/>
            <a:t>Supports </a:t>
          </a:r>
          <a:r>
            <a:rPr lang="en-US" sz="900" kern="1200" dirty="0" err="1" smtClean="0"/>
            <a:t>CapitalOne</a:t>
          </a:r>
          <a:r>
            <a:rPr lang="en-US" sz="900" kern="1200" dirty="0" smtClean="0"/>
            <a:t> opportunity </a:t>
          </a:r>
        </a:p>
      </dsp:txBody>
      <dsp:txXfrm>
        <a:off x="563248" y="1783421"/>
        <a:ext cx="3615000" cy="1129687"/>
      </dsp:txXfrm>
    </dsp:sp>
    <dsp:sp modelId="{6C8171BA-47B2-421C-ACFC-73F5CDF105BC}">
      <dsp:nvSpPr>
        <dsp:cNvPr id="0" name=""/>
        <dsp:cNvSpPr/>
      </dsp:nvSpPr>
      <dsp:spPr>
        <a:xfrm>
          <a:off x="412623" y="1620244"/>
          <a:ext cx="790781" cy="1186172"/>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FD9932-34EF-453A-999B-506D789BD408}">
      <dsp:nvSpPr>
        <dsp:cNvPr id="0" name=""/>
        <dsp:cNvSpPr/>
      </dsp:nvSpPr>
      <dsp:spPr>
        <a:xfrm>
          <a:off x="4589136" y="1783421"/>
          <a:ext cx="3615000" cy="1129687"/>
        </a:xfrm>
        <a:prstGeom prst="rect">
          <a:avLst/>
        </a:prstGeom>
        <a:solidFill>
          <a:schemeClr val="lt1">
            <a:alpha val="40000"/>
            <a:hueOff val="0"/>
            <a:satOff val="0"/>
            <a:lumOff val="0"/>
            <a:alphaOff val="0"/>
          </a:schemeClr>
        </a:soli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765175"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Transaction Reporting API</a:t>
          </a:r>
        </a:p>
        <a:p>
          <a:pPr marL="57150" lvl="1" indent="-57150" algn="l" defTabSz="400050">
            <a:lnSpc>
              <a:spcPct val="90000"/>
            </a:lnSpc>
            <a:spcBef>
              <a:spcPct val="0"/>
            </a:spcBef>
            <a:spcAft>
              <a:spcPct val="15000"/>
            </a:spcAft>
            <a:buChar char="••"/>
          </a:pPr>
          <a:r>
            <a:rPr lang="en-US" sz="900" kern="1200" dirty="0" smtClean="0"/>
            <a:t>Expose reporting API to developers who would like to embed in their applications. </a:t>
          </a:r>
          <a:r>
            <a:rPr lang="en-US" sz="900" kern="1200" dirty="0" err="1" smtClean="0"/>
            <a:t>Payfacs</a:t>
          </a:r>
          <a:r>
            <a:rPr lang="en-US" sz="900" kern="1200" dirty="0" smtClean="0"/>
            <a:t> are good example</a:t>
          </a:r>
        </a:p>
      </dsp:txBody>
      <dsp:txXfrm>
        <a:off x="4589136" y="1783421"/>
        <a:ext cx="3615000" cy="1129687"/>
      </dsp:txXfrm>
    </dsp:sp>
    <dsp:sp modelId="{6CBD6B88-7D97-4357-82D7-194F59750F54}">
      <dsp:nvSpPr>
        <dsp:cNvPr id="0" name=""/>
        <dsp:cNvSpPr/>
      </dsp:nvSpPr>
      <dsp:spPr>
        <a:xfrm>
          <a:off x="4438511" y="1620244"/>
          <a:ext cx="790781" cy="1186172"/>
        </a:xfrm>
        <a:prstGeom prst="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035300-F603-47DB-8A69-23386C168C65}">
      <dsp:nvSpPr>
        <dsp:cNvPr id="0" name=""/>
        <dsp:cNvSpPr/>
      </dsp:nvSpPr>
      <dsp:spPr>
        <a:xfrm>
          <a:off x="563248" y="3205572"/>
          <a:ext cx="3615000" cy="1129687"/>
        </a:xfrm>
        <a:prstGeom prst="rect">
          <a:avLst/>
        </a:prstGeom>
        <a:solidFill>
          <a:schemeClr val="lt1">
            <a:alpha val="40000"/>
            <a:hueOff val="0"/>
            <a:satOff val="0"/>
            <a:lumOff val="0"/>
            <a:alphaOff val="0"/>
          </a:schemeClr>
        </a:soli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765175"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PWS Sandbox</a:t>
          </a:r>
        </a:p>
        <a:p>
          <a:pPr marL="57150" lvl="1" indent="-57150" algn="l" defTabSz="400050">
            <a:lnSpc>
              <a:spcPct val="90000"/>
            </a:lnSpc>
            <a:spcBef>
              <a:spcPct val="0"/>
            </a:spcBef>
            <a:spcAft>
              <a:spcPct val="15000"/>
            </a:spcAft>
            <a:buChar char="••"/>
          </a:pPr>
          <a:r>
            <a:rPr lang="en-US" sz="900" kern="1200" dirty="0" smtClean="0"/>
            <a:t>Implement PWS Sandbox capabilities within Developer Ecosystem.</a:t>
          </a:r>
        </a:p>
        <a:p>
          <a:pPr marL="57150" lvl="1" indent="-57150" algn="l" defTabSz="400050">
            <a:lnSpc>
              <a:spcPct val="90000"/>
            </a:lnSpc>
            <a:spcBef>
              <a:spcPct val="0"/>
            </a:spcBef>
            <a:spcAft>
              <a:spcPct val="15000"/>
            </a:spcAft>
            <a:buChar char="••"/>
          </a:pPr>
          <a:r>
            <a:rPr lang="en-US" sz="900" kern="1200" dirty="0" smtClean="0"/>
            <a:t>Eliminate need to submit transactions to test host environment. </a:t>
          </a:r>
        </a:p>
      </dsp:txBody>
      <dsp:txXfrm>
        <a:off x="563248" y="3205572"/>
        <a:ext cx="3615000" cy="1129687"/>
      </dsp:txXfrm>
    </dsp:sp>
    <dsp:sp modelId="{1D8AE39A-2D7F-4405-9B79-EA4F4E3DC59A}">
      <dsp:nvSpPr>
        <dsp:cNvPr id="0" name=""/>
        <dsp:cNvSpPr/>
      </dsp:nvSpPr>
      <dsp:spPr>
        <a:xfrm>
          <a:off x="412623" y="3042395"/>
          <a:ext cx="790781" cy="1186172"/>
        </a:xfrm>
        <a:prstGeom prst="rect">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B893CE-BD30-42FB-B4A1-CF119F3D09E8}">
      <dsp:nvSpPr>
        <dsp:cNvPr id="0" name=""/>
        <dsp:cNvSpPr/>
      </dsp:nvSpPr>
      <dsp:spPr>
        <a:xfrm>
          <a:off x="4589136" y="3205572"/>
          <a:ext cx="3615000" cy="1129687"/>
        </a:xfrm>
        <a:prstGeom prst="rect">
          <a:avLst/>
        </a:prstGeom>
        <a:solidFill>
          <a:schemeClr val="lt1">
            <a:alpha val="40000"/>
            <a:hueOff val="0"/>
            <a:satOff val="0"/>
            <a:lumOff val="0"/>
            <a:alphaOff val="0"/>
          </a:schemeClr>
        </a:soli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765175"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PWS EMV</a:t>
          </a:r>
        </a:p>
        <a:p>
          <a:pPr marL="57150" lvl="1" indent="-57150" algn="l" defTabSz="400050">
            <a:lnSpc>
              <a:spcPct val="90000"/>
            </a:lnSpc>
            <a:spcBef>
              <a:spcPct val="0"/>
            </a:spcBef>
            <a:spcAft>
              <a:spcPct val="15000"/>
            </a:spcAft>
            <a:buChar char="••"/>
          </a:pPr>
          <a:r>
            <a:rPr lang="en-US" sz="900" kern="1200" dirty="0" smtClean="0"/>
            <a:t>Expose EMV support for PWS</a:t>
          </a:r>
        </a:p>
        <a:p>
          <a:pPr marL="57150" lvl="1" indent="-57150" algn="l" defTabSz="400050">
            <a:lnSpc>
              <a:spcPct val="90000"/>
            </a:lnSpc>
            <a:spcBef>
              <a:spcPct val="0"/>
            </a:spcBef>
            <a:spcAft>
              <a:spcPct val="15000"/>
            </a:spcAft>
            <a:buChar char="••"/>
          </a:pPr>
          <a:r>
            <a:rPr lang="en-US" sz="900" kern="1200" dirty="0" smtClean="0"/>
            <a:t>Dependent upon EMV readiness in PWS</a:t>
          </a:r>
        </a:p>
      </dsp:txBody>
      <dsp:txXfrm>
        <a:off x="4589136" y="3205572"/>
        <a:ext cx="3615000" cy="1129687"/>
      </dsp:txXfrm>
    </dsp:sp>
    <dsp:sp modelId="{5C8C7EB2-5558-45D5-9CDE-EBA4F98D2516}">
      <dsp:nvSpPr>
        <dsp:cNvPr id="0" name=""/>
        <dsp:cNvSpPr/>
      </dsp:nvSpPr>
      <dsp:spPr>
        <a:xfrm>
          <a:off x="4438511" y="3042395"/>
          <a:ext cx="790781" cy="1186172"/>
        </a:xfrm>
        <a:prstGeom prst="rect">
          <a:avLst/>
        </a:prstGeom>
        <a:blipFill rotWithShape="1">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98C9F5-64A0-4149-9D19-641BA3F6CC6D}">
      <dsp:nvSpPr>
        <dsp:cNvPr id="0" name=""/>
        <dsp:cNvSpPr/>
      </dsp:nvSpPr>
      <dsp:spPr>
        <a:xfrm>
          <a:off x="563248" y="4627724"/>
          <a:ext cx="3615000" cy="1129687"/>
        </a:xfrm>
        <a:prstGeom prst="rect">
          <a:avLst/>
        </a:prstGeom>
        <a:solidFill>
          <a:schemeClr val="lt1">
            <a:alpha val="40000"/>
            <a:hueOff val="0"/>
            <a:satOff val="0"/>
            <a:lumOff val="0"/>
            <a:alphaOff val="0"/>
          </a:schemeClr>
        </a:soli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765175" tIns="45720" rIns="45720" bIns="45720" numCol="1" spcCol="1270" anchor="t" anchorCtr="0">
          <a:noAutofit/>
        </a:bodyPr>
        <a:lstStyle/>
        <a:p>
          <a:pPr lvl="0" algn="l" defTabSz="533400">
            <a:lnSpc>
              <a:spcPct val="90000"/>
            </a:lnSpc>
            <a:spcBef>
              <a:spcPct val="0"/>
            </a:spcBef>
            <a:spcAft>
              <a:spcPct val="35000"/>
            </a:spcAft>
          </a:pPr>
          <a:endParaRPr lang="en-US" sz="1200" kern="1200" dirty="0" smtClean="0"/>
        </a:p>
        <a:p>
          <a:pPr lvl="0" algn="l" defTabSz="533400">
            <a:lnSpc>
              <a:spcPct val="90000"/>
            </a:lnSpc>
            <a:spcBef>
              <a:spcPct val="0"/>
            </a:spcBef>
            <a:spcAft>
              <a:spcPct val="35000"/>
            </a:spcAft>
          </a:pPr>
          <a:r>
            <a:rPr lang="en-US" sz="1200" kern="1200" dirty="0" smtClean="0"/>
            <a:t>Live Chat Support</a:t>
          </a:r>
        </a:p>
        <a:p>
          <a:pPr marL="57150" lvl="1" indent="-57150" algn="l" defTabSz="400050">
            <a:lnSpc>
              <a:spcPct val="90000"/>
            </a:lnSpc>
            <a:spcBef>
              <a:spcPct val="0"/>
            </a:spcBef>
            <a:spcAft>
              <a:spcPct val="15000"/>
            </a:spcAft>
            <a:buChar char="••"/>
          </a:pPr>
          <a:r>
            <a:rPr lang="en-US" sz="900" kern="1200" dirty="0" smtClean="0"/>
            <a:t>Cert Analyst support of developer</a:t>
          </a:r>
        </a:p>
      </dsp:txBody>
      <dsp:txXfrm>
        <a:off x="563248" y="4627724"/>
        <a:ext cx="3615000" cy="1129687"/>
      </dsp:txXfrm>
    </dsp:sp>
    <dsp:sp modelId="{BBAAE702-4B88-4D99-AED3-41E2C39DCDD7}">
      <dsp:nvSpPr>
        <dsp:cNvPr id="0" name=""/>
        <dsp:cNvSpPr/>
      </dsp:nvSpPr>
      <dsp:spPr>
        <a:xfrm>
          <a:off x="412623" y="4464546"/>
          <a:ext cx="790781" cy="1186172"/>
        </a:xfrm>
        <a:prstGeom prst="rect">
          <a:avLst/>
        </a:prstGeom>
        <a:blipFill rotWithShape="1">
          <a:blip xmlns:r="http://schemas.openxmlformats.org/officeDocument/2006/relationships" r:embed="rId7"/>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CF9247-8B90-4CCA-8D64-6C8B81574A88}">
      <dsp:nvSpPr>
        <dsp:cNvPr id="0" name=""/>
        <dsp:cNvSpPr/>
      </dsp:nvSpPr>
      <dsp:spPr>
        <a:xfrm>
          <a:off x="4589136" y="4627724"/>
          <a:ext cx="3615000" cy="1129687"/>
        </a:xfrm>
        <a:prstGeom prst="rect">
          <a:avLst/>
        </a:prstGeom>
        <a:solidFill>
          <a:schemeClr val="lt1">
            <a:alpha val="40000"/>
            <a:hueOff val="0"/>
            <a:satOff val="0"/>
            <a:lumOff val="0"/>
            <a:alphaOff val="0"/>
          </a:schemeClr>
        </a:soli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765175" tIns="45720" rIns="45720" bIns="45720" numCol="1" spcCol="1270" anchor="t" anchorCtr="0">
          <a:noAutofit/>
        </a:bodyPr>
        <a:lstStyle/>
        <a:p>
          <a:pPr lvl="0" algn="l" defTabSz="533400">
            <a:lnSpc>
              <a:spcPct val="90000"/>
            </a:lnSpc>
            <a:spcBef>
              <a:spcPct val="0"/>
            </a:spcBef>
            <a:spcAft>
              <a:spcPct val="35000"/>
            </a:spcAft>
          </a:pPr>
          <a:endParaRPr lang="en-US" sz="1200" kern="1200" dirty="0" smtClean="0"/>
        </a:p>
        <a:p>
          <a:pPr lvl="0" algn="l" defTabSz="533400">
            <a:lnSpc>
              <a:spcPct val="90000"/>
            </a:lnSpc>
            <a:spcBef>
              <a:spcPct val="0"/>
            </a:spcBef>
            <a:spcAft>
              <a:spcPct val="35000"/>
            </a:spcAft>
          </a:pPr>
          <a:r>
            <a:rPr lang="en-US" sz="1200" kern="1200" dirty="0" smtClean="0"/>
            <a:t>Salesforce.com</a:t>
          </a:r>
          <a:endParaRPr lang="en-US" sz="1200" kern="1200" dirty="0"/>
        </a:p>
        <a:p>
          <a:pPr marL="57150" lvl="1" indent="-57150" algn="l" defTabSz="400050">
            <a:lnSpc>
              <a:spcPct val="90000"/>
            </a:lnSpc>
            <a:spcBef>
              <a:spcPct val="0"/>
            </a:spcBef>
            <a:spcAft>
              <a:spcPct val="15000"/>
            </a:spcAft>
            <a:buChar char="••"/>
          </a:pPr>
          <a:r>
            <a:rPr lang="en-US" sz="900" kern="1200" dirty="0" smtClean="0"/>
            <a:t>Automate lead creation</a:t>
          </a:r>
          <a:endParaRPr lang="en-US" sz="900" kern="1200" dirty="0"/>
        </a:p>
        <a:p>
          <a:pPr marL="57150" lvl="1" indent="-57150" algn="l" defTabSz="400050">
            <a:lnSpc>
              <a:spcPct val="90000"/>
            </a:lnSpc>
            <a:spcBef>
              <a:spcPct val="0"/>
            </a:spcBef>
            <a:spcAft>
              <a:spcPct val="15000"/>
            </a:spcAft>
            <a:buChar char="••"/>
          </a:pPr>
          <a:r>
            <a:rPr lang="en-US" sz="900" kern="1200" dirty="0" smtClean="0"/>
            <a:t>Notification of certification progress</a:t>
          </a:r>
          <a:endParaRPr lang="en-US" sz="900" kern="1200" dirty="0"/>
        </a:p>
      </dsp:txBody>
      <dsp:txXfrm>
        <a:off x="4589136" y="4627724"/>
        <a:ext cx="3615000" cy="1129687"/>
      </dsp:txXfrm>
    </dsp:sp>
    <dsp:sp modelId="{8D967CAD-2BA8-428D-826E-A0F7BB387F1E}">
      <dsp:nvSpPr>
        <dsp:cNvPr id="0" name=""/>
        <dsp:cNvSpPr/>
      </dsp:nvSpPr>
      <dsp:spPr>
        <a:xfrm>
          <a:off x="4438511" y="4464546"/>
          <a:ext cx="790781" cy="1186172"/>
        </a:xfrm>
        <a:prstGeom prst="rect">
          <a:avLst/>
        </a:prstGeom>
        <a:blipFill rotWithShape="1">
          <a:blip xmlns:r="http://schemas.openxmlformats.org/officeDocument/2006/relationships" r:embed="rId8"/>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E1D04-66E2-4BBB-8A0E-624669FB1587}">
      <dsp:nvSpPr>
        <dsp:cNvPr id="0" name=""/>
        <dsp:cNvSpPr/>
      </dsp:nvSpPr>
      <dsp:spPr>
        <a:xfrm>
          <a:off x="2224761" y="1581977"/>
          <a:ext cx="660741" cy="660741"/>
        </a:xfrm>
        <a:prstGeom prst="ellipse">
          <a:avLst/>
        </a:prstGeom>
        <a:gradFill rotWithShape="0">
          <a:gsLst>
            <a:gs pos="0">
              <a:schemeClr val="accent2">
                <a:hueOff val="0"/>
                <a:satOff val="0"/>
                <a:lumOff val="0"/>
                <a:alphaOff val="0"/>
                <a:tint val="98000"/>
                <a:shade val="25000"/>
                <a:satMod val="250000"/>
              </a:schemeClr>
            </a:gs>
            <a:gs pos="68000">
              <a:schemeClr val="accent2">
                <a:hueOff val="0"/>
                <a:satOff val="0"/>
                <a:lumOff val="0"/>
                <a:alphaOff val="0"/>
                <a:tint val="86000"/>
                <a:satMod val="115000"/>
              </a:schemeClr>
            </a:gs>
            <a:gs pos="100000">
              <a:schemeClr val="accent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2">
              <a:hueOff val="0"/>
              <a:satOff val="0"/>
              <a:lumOff val="0"/>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API</a:t>
          </a:r>
          <a:endParaRPr lang="en-US" sz="2000" kern="1200" dirty="0"/>
        </a:p>
      </dsp:txBody>
      <dsp:txXfrm>
        <a:off x="2321524" y="1678740"/>
        <a:ext cx="467215" cy="467215"/>
      </dsp:txXfrm>
    </dsp:sp>
    <dsp:sp modelId="{F3BCB0AA-6EA5-444E-9F9A-B95EE8C2804D}">
      <dsp:nvSpPr>
        <dsp:cNvPr id="0" name=""/>
        <dsp:cNvSpPr/>
      </dsp:nvSpPr>
      <dsp:spPr>
        <a:xfrm rot="16200000">
          <a:off x="2354249" y="1101998"/>
          <a:ext cx="401765" cy="224651"/>
        </a:xfrm>
        <a:prstGeom prst="rightArrow">
          <a:avLst>
            <a:gd name="adj1" fmla="val 60000"/>
            <a:gd name="adj2" fmla="val 50000"/>
          </a:avLst>
        </a:prstGeom>
        <a:gradFill rotWithShape="0">
          <a:gsLst>
            <a:gs pos="0">
              <a:schemeClr val="accent3">
                <a:hueOff val="0"/>
                <a:satOff val="0"/>
                <a:lumOff val="0"/>
                <a:alphaOff val="0"/>
                <a:tint val="98000"/>
                <a:shade val="25000"/>
                <a:satMod val="250000"/>
              </a:schemeClr>
            </a:gs>
            <a:gs pos="68000">
              <a:schemeClr val="accent3">
                <a:hueOff val="0"/>
                <a:satOff val="0"/>
                <a:lumOff val="0"/>
                <a:alphaOff val="0"/>
                <a:tint val="86000"/>
                <a:satMod val="115000"/>
              </a:schemeClr>
            </a:gs>
            <a:gs pos="100000">
              <a:schemeClr val="accent3">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3">
              <a:hueOff val="0"/>
              <a:satOff val="0"/>
              <a:lumOff val="0"/>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387947" y="1180626"/>
        <a:ext cx="334370" cy="134791"/>
      </dsp:txXfrm>
    </dsp:sp>
    <dsp:sp modelId="{50E73023-F3E2-47D7-89CF-BCBDE885E51D}">
      <dsp:nvSpPr>
        <dsp:cNvPr id="0" name=""/>
        <dsp:cNvSpPr/>
      </dsp:nvSpPr>
      <dsp:spPr>
        <a:xfrm>
          <a:off x="2146814" y="7294"/>
          <a:ext cx="816634" cy="816634"/>
        </a:xfrm>
        <a:prstGeom prst="ellipse">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PHP</a:t>
          </a:r>
          <a:endParaRPr lang="en-US" sz="1000" kern="1200" dirty="0"/>
        </a:p>
      </dsp:txBody>
      <dsp:txXfrm>
        <a:off x="2266407" y="126887"/>
        <a:ext cx="577448" cy="577448"/>
      </dsp:txXfrm>
    </dsp:sp>
    <dsp:sp modelId="{B5CCE2DB-13CA-44CB-8BD0-A6A44920D220}">
      <dsp:nvSpPr>
        <dsp:cNvPr id="0" name=""/>
        <dsp:cNvSpPr/>
      </dsp:nvSpPr>
      <dsp:spPr>
        <a:xfrm rot="18600000">
          <a:off x="2802930" y="1265304"/>
          <a:ext cx="401765" cy="224651"/>
        </a:xfrm>
        <a:prstGeom prst="rightArrow">
          <a:avLst>
            <a:gd name="adj1" fmla="val 60000"/>
            <a:gd name="adj2" fmla="val 50000"/>
          </a:avLst>
        </a:prstGeom>
        <a:gradFill rotWithShape="0">
          <a:gsLst>
            <a:gs pos="0">
              <a:schemeClr val="accent3">
                <a:hueOff val="-142170"/>
                <a:satOff val="-586"/>
                <a:lumOff val="-123"/>
                <a:alphaOff val="0"/>
                <a:tint val="98000"/>
                <a:shade val="25000"/>
                <a:satMod val="250000"/>
              </a:schemeClr>
            </a:gs>
            <a:gs pos="68000">
              <a:schemeClr val="accent3">
                <a:hueOff val="-142170"/>
                <a:satOff val="-586"/>
                <a:lumOff val="-123"/>
                <a:alphaOff val="0"/>
                <a:tint val="86000"/>
                <a:satMod val="115000"/>
              </a:schemeClr>
            </a:gs>
            <a:gs pos="100000">
              <a:schemeClr val="accent3">
                <a:hueOff val="-142170"/>
                <a:satOff val="-586"/>
                <a:lumOff val="-123"/>
                <a:alphaOff val="0"/>
                <a:tint val="50000"/>
                <a:satMod val="150000"/>
              </a:schemeClr>
            </a:gs>
          </a:gsLst>
          <a:path path="circle">
            <a:fillToRect l="50000" t="130000" r="50000" b="-30000"/>
          </a:path>
        </a:gradFill>
        <a:ln>
          <a:noFill/>
        </a:ln>
        <a:effectLst>
          <a:outerShdw blurRad="57150" dist="38100" dir="5400000" algn="ctr" rotWithShape="0">
            <a:schemeClr val="accent3">
              <a:hueOff val="-142170"/>
              <a:satOff val="-586"/>
              <a:lumOff val="-123"/>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814967" y="1336048"/>
        <a:ext cx="334370" cy="134791"/>
      </dsp:txXfrm>
    </dsp:sp>
    <dsp:sp modelId="{0B773CA5-087E-4EE9-AC77-B033C0EE4775}">
      <dsp:nvSpPr>
        <dsp:cNvPr id="0" name=""/>
        <dsp:cNvSpPr/>
      </dsp:nvSpPr>
      <dsp:spPr>
        <a:xfrm>
          <a:off x="3108897" y="357464"/>
          <a:ext cx="816634" cy="816634"/>
        </a:xfrm>
        <a:prstGeom prst="ellipse">
          <a:avLst/>
        </a:prstGeom>
        <a:solidFill>
          <a:schemeClr val="accent6"/>
        </a:solidFill>
        <a:ln w="38100" cap="flat" cmpd="sng" algn="ctr">
          <a:solidFill>
            <a:schemeClr val="lt1"/>
          </a:solidFill>
          <a:prstDash val="solid"/>
        </a:ln>
        <a:effectLst>
          <a:outerShdw blurRad="57150" dist="38100" dir="5400000" algn="ctr" rotWithShape="0">
            <a:schemeClr val="accent6">
              <a:shade val="9000"/>
              <a:satMod val="105000"/>
              <a:alpha val="48000"/>
            </a:scheme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err="1" smtClean="0"/>
            <a:t>.Net</a:t>
          </a:r>
          <a:endParaRPr lang="en-US" sz="1000" kern="1200" dirty="0"/>
        </a:p>
      </dsp:txBody>
      <dsp:txXfrm>
        <a:off x="3228490" y="477057"/>
        <a:ext cx="577448" cy="577448"/>
      </dsp:txXfrm>
    </dsp:sp>
    <dsp:sp modelId="{7B3DC3BF-46C6-4866-A455-7B1760FD9CAA}">
      <dsp:nvSpPr>
        <dsp:cNvPr id="0" name=""/>
        <dsp:cNvSpPr/>
      </dsp:nvSpPr>
      <dsp:spPr>
        <a:xfrm rot="21000000">
          <a:off x="3041668" y="1678811"/>
          <a:ext cx="401765" cy="224651"/>
        </a:xfrm>
        <a:prstGeom prst="rightArrow">
          <a:avLst>
            <a:gd name="adj1" fmla="val 60000"/>
            <a:gd name="adj2" fmla="val 50000"/>
          </a:avLst>
        </a:prstGeom>
        <a:gradFill rotWithShape="0">
          <a:gsLst>
            <a:gs pos="0">
              <a:schemeClr val="accent3">
                <a:hueOff val="-284339"/>
                <a:satOff val="-1172"/>
                <a:lumOff val="-246"/>
                <a:alphaOff val="0"/>
                <a:tint val="98000"/>
                <a:shade val="25000"/>
                <a:satMod val="250000"/>
              </a:schemeClr>
            </a:gs>
            <a:gs pos="68000">
              <a:schemeClr val="accent3">
                <a:hueOff val="-284339"/>
                <a:satOff val="-1172"/>
                <a:lumOff val="-246"/>
                <a:alphaOff val="0"/>
                <a:tint val="86000"/>
                <a:satMod val="115000"/>
              </a:schemeClr>
            </a:gs>
            <a:gs pos="100000">
              <a:schemeClr val="accent3">
                <a:hueOff val="-284339"/>
                <a:satOff val="-1172"/>
                <a:lumOff val="-246"/>
                <a:alphaOff val="0"/>
                <a:tint val="50000"/>
                <a:satMod val="150000"/>
              </a:schemeClr>
            </a:gs>
          </a:gsLst>
          <a:path path="circle">
            <a:fillToRect l="50000" t="130000" r="50000" b="-30000"/>
          </a:path>
        </a:gradFill>
        <a:ln>
          <a:noFill/>
        </a:ln>
        <a:effectLst>
          <a:outerShdw blurRad="57150" dist="38100" dir="5400000" algn="ctr" rotWithShape="0">
            <a:schemeClr val="accent3">
              <a:hueOff val="-284339"/>
              <a:satOff val="-1172"/>
              <a:lumOff val="-246"/>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042180" y="1729593"/>
        <a:ext cx="334370" cy="134791"/>
      </dsp:txXfrm>
    </dsp:sp>
    <dsp:sp modelId="{A8804E84-7720-4E29-B788-2FF4CB396967}">
      <dsp:nvSpPr>
        <dsp:cNvPr id="0" name=""/>
        <dsp:cNvSpPr/>
      </dsp:nvSpPr>
      <dsp:spPr>
        <a:xfrm>
          <a:off x="3620811" y="1244125"/>
          <a:ext cx="816634" cy="816634"/>
        </a:xfrm>
        <a:prstGeom prst="ellipse">
          <a:avLst/>
        </a:prstGeom>
        <a:solidFill>
          <a:schemeClr val="accent6"/>
        </a:solidFill>
        <a:ln w="38100" cap="flat" cmpd="sng" algn="ctr">
          <a:solidFill>
            <a:schemeClr val="lt1"/>
          </a:solidFill>
          <a:prstDash val="solid"/>
        </a:ln>
        <a:effectLst>
          <a:outerShdw blurRad="57150" dist="38100" dir="5400000" algn="ctr" rotWithShape="0">
            <a:schemeClr val="accent6">
              <a:shade val="9000"/>
              <a:satMod val="105000"/>
              <a:alpha val="48000"/>
            </a:scheme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Java</a:t>
          </a:r>
          <a:endParaRPr lang="en-US" sz="1000" kern="1200" dirty="0"/>
        </a:p>
      </dsp:txBody>
      <dsp:txXfrm>
        <a:off x="3740404" y="1363718"/>
        <a:ext cx="577448" cy="577448"/>
      </dsp:txXfrm>
    </dsp:sp>
    <dsp:sp modelId="{78B76680-3535-4AA7-97B7-095A76EE96FB}">
      <dsp:nvSpPr>
        <dsp:cNvPr id="0" name=""/>
        <dsp:cNvSpPr/>
      </dsp:nvSpPr>
      <dsp:spPr>
        <a:xfrm rot="1800000">
          <a:off x="2958755" y="2149034"/>
          <a:ext cx="401765" cy="224651"/>
        </a:xfrm>
        <a:prstGeom prst="rightArrow">
          <a:avLst>
            <a:gd name="adj1" fmla="val 60000"/>
            <a:gd name="adj2" fmla="val 50000"/>
          </a:avLst>
        </a:prstGeom>
        <a:gradFill rotWithShape="0">
          <a:gsLst>
            <a:gs pos="0">
              <a:schemeClr val="accent3">
                <a:hueOff val="-426509"/>
                <a:satOff val="-1758"/>
                <a:lumOff val="-369"/>
                <a:alphaOff val="0"/>
                <a:tint val="98000"/>
                <a:shade val="25000"/>
                <a:satMod val="250000"/>
              </a:schemeClr>
            </a:gs>
            <a:gs pos="68000">
              <a:schemeClr val="accent3">
                <a:hueOff val="-426509"/>
                <a:satOff val="-1758"/>
                <a:lumOff val="-369"/>
                <a:alphaOff val="0"/>
                <a:tint val="86000"/>
                <a:satMod val="115000"/>
              </a:schemeClr>
            </a:gs>
            <a:gs pos="100000">
              <a:schemeClr val="accent3">
                <a:hueOff val="-426509"/>
                <a:satOff val="-1758"/>
                <a:lumOff val="-369"/>
                <a:alphaOff val="0"/>
                <a:tint val="50000"/>
                <a:satMod val="150000"/>
              </a:schemeClr>
            </a:gs>
          </a:gsLst>
          <a:path path="circle">
            <a:fillToRect l="50000" t="130000" r="50000" b="-30000"/>
          </a:path>
        </a:gradFill>
        <a:ln>
          <a:noFill/>
        </a:ln>
        <a:effectLst>
          <a:outerShdw blurRad="57150" dist="38100" dir="5400000" algn="ctr" rotWithShape="0">
            <a:schemeClr val="accent3">
              <a:hueOff val="-426509"/>
              <a:satOff val="-1758"/>
              <a:lumOff val="-369"/>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963270" y="2177115"/>
        <a:ext cx="334370" cy="134791"/>
      </dsp:txXfrm>
    </dsp:sp>
    <dsp:sp modelId="{59A6695D-7EEE-4D17-AB79-A3572D587ECD}">
      <dsp:nvSpPr>
        <dsp:cNvPr id="0" name=""/>
        <dsp:cNvSpPr/>
      </dsp:nvSpPr>
      <dsp:spPr>
        <a:xfrm>
          <a:off x="3443026" y="2252398"/>
          <a:ext cx="816634" cy="816634"/>
        </a:xfrm>
        <a:prstGeom prst="ellipse">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err="1" smtClean="0"/>
            <a:t>Javascript</a:t>
          </a:r>
          <a:endParaRPr lang="en-US" sz="1000" kern="1200" dirty="0"/>
        </a:p>
      </dsp:txBody>
      <dsp:txXfrm>
        <a:off x="3562619" y="2371991"/>
        <a:ext cx="577448" cy="577448"/>
      </dsp:txXfrm>
    </dsp:sp>
    <dsp:sp modelId="{5FEE0848-8440-46C3-9DBC-64B4BE51E808}">
      <dsp:nvSpPr>
        <dsp:cNvPr id="0" name=""/>
        <dsp:cNvSpPr/>
      </dsp:nvSpPr>
      <dsp:spPr>
        <a:xfrm rot="4200000">
          <a:off x="2592987" y="2455950"/>
          <a:ext cx="401765" cy="224651"/>
        </a:xfrm>
        <a:prstGeom prst="rightArrow">
          <a:avLst>
            <a:gd name="adj1" fmla="val 60000"/>
            <a:gd name="adj2" fmla="val 50000"/>
          </a:avLst>
        </a:prstGeom>
        <a:gradFill rotWithShape="0">
          <a:gsLst>
            <a:gs pos="0">
              <a:schemeClr val="accent3">
                <a:hueOff val="-568678"/>
                <a:satOff val="-2344"/>
                <a:lumOff val="-491"/>
                <a:alphaOff val="0"/>
                <a:tint val="98000"/>
                <a:shade val="25000"/>
                <a:satMod val="250000"/>
              </a:schemeClr>
            </a:gs>
            <a:gs pos="68000">
              <a:schemeClr val="accent3">
                <a:hueOff val="-568678"/>
                <a:satOff val="-2344"/>
                <a:lumOff val="-491"/>
                <a:alphaOff val="0"/>
                <a:tint val="86000"/>
                <a:satMod val="115000"/>
              </a:schemeClr>
            </a:gs>
            <a:gs pos="100000">
              <a:schemeClr val="accent3">
                <a:hueOff val="-568678"/>
                <a:satOff val="-2344"/>
                <a:lumOff val="-491"/>
                <a:alphaOff val="0"/>
                <a:tint val="50000"/>
                <a:satMod val="150000"/>
              </a:schemeClr>
            </a:gs>
          </a:gsLst>
          <a:path path="circle">
            <a:fillToRect l="50000" t="130000" r="50000" b="-30000"/>
          </a:path>
        </a:gradFill>
        <a:ln>
          <a:noFill/>
        </a:ln>
        <a:effectLst>
          <a:outerShdw blurRad="57150" dist="38100" dir="5400000" algn="ctr" rotWithShape="0">
            <a:schemeClr val="accent3">
              <a:hueOff val="-568678"/>
              <a:satOff val="-2344"/>
              <a:lumOff val="-491"/>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615159" y="2469215"/>
        <a:ext cx="334370" cy="134791"/>
      </dsp:txXfrm>
    </dsp:sp>
    <dsp:sp modelId="{2BA21CEA-A486-4AB0-B12D-58AE9B51C5DF}">
      <dsp:nvSpPr>
        <dsp:cNvPr id="0" name=""/>
        <dsp:cNvSpPr/>
      </dsp:nvSpPr>
      <dsp:spPr>
        <a:xfrm>
          <a:off x="2658728" y="2910502"/>
          <a:ext cx="816634" cy="816634"/>
        </a:xfrm>
        <a:prstGeom prst="ellipse">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Objective C / Swift</a:t>
          </a:r>
          <a:endParaRPr lang="en-US" sz="1000" kern="1200" dirty="0"/>
        </a:p>
      </dsp:txBody>
      <dsp:txXfrm>
        <a:off x="2778321" y="3030095"/>
        <a:ext cx="577448" cy="577448"/>
      </dsp:txXfrm>
    </dsp:sp>
    <dsp:sp modelId="{C62CA783-9712-472E-B9B0-F75C218CCF79}">
      <dsp:nvSpPr>
        <dsp:cNvPr id="0" name=""/>
        <dsp:cNvSpPr/>
      </dsp:nvSpPr>
      <dsp:spPr>
        <a:xfrm rot="6600000">
          <a:off x="2115511" y="2455950"/>
          <a:ext cx="401765" cy="224651"/>
        </a:xfrm>
        <a:prstGeom prst="rightArrow">
          <a:avLst>
            <a:gd name="adj1" fmla="val 60000"/>
            <a:gd name="adj2" fmla="val 50000"/>
          </a:avLst>
        </a:prstGeom>
        <a:gradFill rotWithShape="0">
          <a:gsLst>
            <a:gs pos="0">
              <a:schemeClr val="accent3">
                <a:hueOff val="-710848"/>
                <a:satOff val="-2931"/>
                <a:lumOff val="-614"/>
                <a:alphaOff val="0"/>
                <a:tint val="98000"/>
                <a:shade val="25000"/>
                <a:satMod val="250000"/>
              </a:schemeClr>
            </a:gs>
            <a:gs pos="68000">
              <a:schemeClr val="accent3">
                <a:hueOff val="-710848"/>
                <a:satOff val="-2931"/>
                <a:lumOff val="-614"/>
                <a:alphaOff val="0"/>
                <a:tint val="86000"/>
                <a:satMod val="115000"/>
              </a:schemeClr>
            </a:gs>
            <a:gs pos="100000">
              <a:schemeClr val="accent3">
                <a:hueOff val="-710848"/>
                <a:satOff val="-2931"/>
                <a:lumOff val="-614"/>
                <a:alphaOff val="0"/>
                <a:tint val="50000"/>
                <a:satMod val="150000"/>
              </a:schemeClr>
            </a:gs>
          </a:gsLst>
          <a:path path="circle">
            <a:fillToRect l="50000" t="130000" r="50000" b="-30000"/>
          </a:path>
        </a:gradFill>
        <a:ln>
          <a:noFill/>
        </a:ln>
        <a:effectLst>
          <a:outerShdw blurRad="57150" dist="38100" dir="5400000" algn="ctr" rotWithShape="0">
            <a:schemeClr val="accent3">
              <a:hueOff val="-710848"/>
              <a:satOff val="-2931"/>
              <a:lumOff val="-614"/>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2160734" y="2469215"/>
        <a:ext cx="334370" cy="134791"/>
      </dsp:txXfrm>
    </dsp:sp>
    <dsp:sp modelId="{6E4606BD-51FC-4B1D-A074-521B899FDB4D}">
      <dsp:nvSpPr>
        <dsp:cNvPr id="0" name=""/>
        <dsp:cNvSpPr/>
      </dsp:nvSpPr>
      <dsp:spPr>
        <a:xfrm>
          <a:off x="1634900" y="2910502"/>
          <a:ext cx="816634" cy="816634"/>
        </a:xfrm>
        <a:prstGeom prst="ellipse">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Android SDK</a:t>
          </a:r>
          <a:endParaRPr lang="en-US" sz="1000" kern="1200" dirty="0"/>
        </a:p>
      </dsp:txBody>
      <dsp:txXfrm>
        <a:off x="1754493" y="3030095"/>
        <a:ext cx="577448" cy="577448"/>
      </dsp:txXfrm>
    </dsp:sp>
    <dsp:sp modelId="{FD6B8F7D-67DB-440A-B5DB-5A08538B51E6}">
      <dsp:nvSpPr>
        <dsp:cNvPr id="0" name=""/>
        <dsp:cNvSpPr/>
      </dsp:nvSpPr>
      <dsp:spPr>
        <a:xfrm rot="9000000">
          <a:off x="1749742" y="2149034"/>
          <a:ext cx="401765" cy="224651"/>
        </a:xfrm>
        <a:prstGeom prst="rightArrow">
          <a:avLst>
            <a:gd name="adj1" fmla="val 60000"/>
            <a:gd name="adj2" fmla="val 50000"/>
          </a:avLst>
        </a:prstGeom>
        <a:gradFill rotWithShape="0">
          <a:gsLst>
            <a:gs pos="0">
              <a:schemeClr val="accent3">
                <a:hueOff val="-853018"/>
                <a:satOff val="-3517"/>
                <a:lumOff val="-737"/>
                <a:alphaOff val="0"/>
                <a:tint val="98000"/>
                <a:shade val="25000"/>
                <a:satMod val="250000"/>
              </a:schemeClr>
            </a:gs>
            <a:gs pos="68000">
              <a:schemeClr val="accent3">
                <a:hueOff val="-853018"/>
                <a:satOff val="-3517"/>
                <a:lumOff val="-737"/>
                <a:alphaOff val="0"/>
                <a:tint val="86000"/>
                <a:satMod val="115000"/>
              </a:schemeClr>
            </a:gs>
            <a:gs pos="100000">
              <a:schemeClr val="accent3">
                <a:hueOff val="-853018"/>
                <a:satOff val="-3517"/>
                <a:lumOff val="-737"/>
                <a:alphaOff val="0"/>
                <a:tint val="50000"/>
                <a:satMod val="150000"/>
              </a:schemeClr>
            </a:gs>
          </a:gsLst>
          <a:path path="circle">
            <a:fillToRect l="50000" t="130000" r="50000" b="-30000"/>
          </a:path>
        </a:gradFill>
        <a:ln>
          <a:noFill/>
        </a:ln>
        <a:effectLst>
          <a:outerShdw blurRad="57150" dist="38100" dir="5400000" algn="ctr" rotWithShape="0">
            <a:schemeClr val="accent3">
              <a:hueOff val="-853018"/>
              <a:satOff val="-3517"/>
              <a:lumOff val="-737"/>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1812622" y="2177115"/>
        <a:ext cx="334370" cy="134791"/>
      </dsp:txXfrm>
    </dsp:sp>
    <dsp:sp modelId="{BB4B9338-74D1-445A-8AA3-40A60AC0D257}">
      <dsp:nvSpPr>
        <dsp:cNvPr id="0" name=""/>
        <dsp:cNvSpPr/>
      </dsp:nvSpPr>
      <dsp:spPr>
        <a:xfrm>
          <a:off x="850603" y="2252398"/>
          <a:ext cx="816634" cy="816634"/>
        </a:xfrm>
        <a:prstGeom prst="ellipse">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Node.js</a:t>
          </a:r>
          <a:endParaRPr lang="en-US" sz="1000" kern="1200" dirty="0"/>
        </a:p>
      </dsp:txBody>
      <dsp:txXfrm>
        <a:off x="970196" y="2371991"/>
        <a:ext cx="577448" cy="577448"/>
      </dsp:txXfrm>
    </dsp:sp>
    <dsp:sp modelId="{92B0D51F-53B8-49A0-BE5B-3844F1BAB6A3}">
      <dsp:nvSpPr>
        <dsp:cNvPr id="0" name=""/>
        <dsp:cNvSpPr/>
      </dsp:nvSpPr>
      <dsp:spPr>
        <a:xfrm rot="11400000">
          <a:off x="1666829" y="1678811"/>
          <a:ext cx="401765" cy="224651"/>
        </a:xfrm>
        <a:prstGeom prst="rightArrow">
          <a:avLst>
            <a:gd name="adj1" fmla="val 60000"/>
            <a:gd name="adj2" fmla="val 50000"/>
          </a:avLst>
        </a:prstGeom>
        <a:gradFill rotWithShape="0">
          <a:gsLst>
            <a:gs pos="0">
              <a:schemeClr val="accent3">
                <a:hueOff val="-995187"/>
                <a:satOff val="-4103"/>
                <a:lumOff val="-860"/>
                <a:alphaOff val="0"/>
                <a:tint val="98000"/>
                <a:shade val="25000"/>
                <a:satMod val="250000"/>
              </a:schemeClr>
            </a:gs>
            <a:gs pos="68000">
              <a:schemeClr val="accent3">
                <a:hueOff val="-995187"/>
                <a:satOff val="-4103"/>
                <a:lumOff val="-860"/>
                <a:alphaOff val="0"/>
                <a:tint val="86000"/>
                <a:satMod val="115000"/>
              </a:schemeClr>
            </a:gs>
            <a:gs pos="100000">
              <a:schemeClr val="accent3">
                <a:hueOff val="-995187"/>
                <a:satOff val="-4103"/>
                <a:lumOff val="-860"/>
                <a:alphaOff val="0"/>
                <a:tint val="50000"/>
                <a:satMod val="150000"/>
              </a:schemeClr>
            </a:gs>
          </a:gsLst>
          <a:path path="circle">
            <a:fillToRect l="50000" t="130000" r="50000" b="-30000"/>
          </a:path>
        </a:gradFill>
        <a:ln>
          <a:noFill/>
        </a:ln>
        <a:effectLst>
          <a:outerShdw blurRad="57150" dist="38100" dir="5400000" algn="ctr" rotWithShape="0">
            <a:schemeClr val="accent3">
              <a:hueOff val="-995187"/>
              <a:satOff val="-4103"/>
              <a:lumOff val="-860"/>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1733712" y="1729593"/>
        <a:ext cx="334370" cy="134791"/>
      </dsp:txXfrm>
    </dsp:sp>
    <dsp:sp modelId="{A433DAF9-F329-4A2A-97BE-26149338C96C}">
      <dsp:nvSpPr>
        <dsp:cNvPr id="0" name=""/>
        <dsp:cNvSpPr/>
      </dsp:nvSpPr>
      <dsp:spPr>
        <a:xfrm>
          <a:off x="672817" y="1244125"/>
          <a:ext cx="816634" cy="816634"/>
        </a:xfrm>
        <a:prstGeom prst="ellipse">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Python</a:t>
          </a:r>
          <a:endParaRPr lang="en-US" sz="1000" kern="1200" dirty="0"/>
        </a:p>
      </dsp:txBody>
      <dsp:txXfrm>
        <a:off x="792410" y="1363718"/>
        <a:ext cx="577448" cy="577448"/>
      </dsp:txXfrm>
    </dsp:sp>
    <dsp:sp modelId="{9F6CD3F2-6FCB-4D36-A089-79F07E03C460}">
      <dsp:nvSpPr>
        <dsp:cNvPr id="0" name=""/>
        <dsp:cNvSpPr/>
      </dsp:nvSpPr>
      <dsp:spPr>
        <a:xfrm rot="13800000">
          <a:off x="1905568" y="1265304"/>
          <a:ext cx="401765" cy="224651"/>
        </a:xfrm>
        <a:prstGeom prst="rightArrow">
          <a:avLst>
            <a:gd name="adj1" fmla="val 60000"/>
            <a:gd name="adj2" fmla="val 50000"/>
          </a:avLst>
        </a:prstGeom>
        <a:gradFill rotWithShape="0">
          <a:gsLst>
            <a:gs pos="0">
              <a:schemeClr val="accent3">
                <a:hueOff val="-1137357"/>
                <a:satOff val="-4689"/>
                <a:lumOff val="-983"/>
                <a:alphaOff val="0"/>
                <a:tint val="98000"/>
                <a:shade val="25000"/>
                <a:satMod val="250000"/>
              </a:schemeClr>
            </a:gs>
            <a:gs pos="68000">
              <a:schemeClr val="accent3">
                <a:hueOff val="-1137357"/>
                <a:satOff val="-4689"/>
                <a:lumOff val="-983"/>
                <a:alphaOff val="0"/>
                <a:tint val="86000"/>
                <a:satMod val="115000"/>
              </a:schemeClr>
            </a:gs>
            <a:gs pos="100000">
              <a:schemeClr val="accent3">
                <a:hueOff val="-1137357"/>
                <a:satOff val="-4689"/>
                <a:lumOff val="-983"/>
                <a:alphaOff val="0"/>
                <a:tint val="50000"/>
                <a:satMod val="150000"/>
              </a:schemeClr>
            </a:gs>
          </a:gsLst>
          <a:path path="circle">
            <a:fillToRect l="50000" t="130000" r="50000" b="-30000"/>
          </a:path>
        </a:gradFill>
        <a:ln>
          <a:noFill/>
        </a:ln>
        <a:effectLst>
          <a:outerShdw blurRad="57150" dist="38100" dir="5400000" algn="ctr" rotWithShape="0">
            <a:schemeClr val="accent3">
              <a:hueOff val="-1137357"/>
              <a:satOff val="-4689"/>
              <a:lumOff val="-983"/>
              <a:alphaOff val="0"/>
              <a:shade val="9000"/>
              <a:satMod val="105000"/>
              <a:alpha val="48000"/>
            </a:schemeClr>
          </a:outerShdw>
        </a:effectLst>
        <a:scene3d>
          <a:camera prst="orthographicFront" fov="0">
            <a:rot lat="0" lon="0" rev="0"/>
          </a:camera>
          <a:lightRig rig="glow" dir="tl">
            <a:rot lat="0" lon="0" rev="900000"/>
          </a:lightRig>
        </a:scene3d>
        <a:sp3d prstMaterial="powder">
          <a:bevelT w="25400" h="381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1960926" y="1336048"/>
        <a:ext cx="334370" cy="134791"/>
      </dsp:txXfrm>
    </dsp:sp>
    <dsp:sp modelId="{513F0845-1F4D-472A-8456-176A758B3213}">
      <dsp:nvSpPr>
        <dsp:cNvPr id="0" name=""/>
        <dsp:cNvSpPr/>
      </dsp:nvSpPr>
      <dsp:spPr>
        <a:xfrm>
          <a:off x="1184731" y="357464"/>
          <a:ext cx="816634" cy="816634"/>
        </a:xfrm>
        <a:prstGeom prst="ellipse">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t>Ruby</a:t>
          </a:r>
          <a:endParaRPr lang="en-US" sz="1000" kern="1200" dirty="0"/>
        </a:p>
      </dsp:txBody>
      <dsp:txXfrm>
        <a:off x="1304324" y="477057"/>
        <a:ext cx="577448" cy="5774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45565-D501-4982-B1EB-457112DB7890}">
      <dsp:nvSpPr>
        <dsp:cNvPr id="0" name=""/>
        <dsp:cNvSpPr/>
      </dsp:nvSpPr>
      <dsp:spPr>
        <a:xfrm>
          <a:off x="8403" y="846558"/>
          <a:ext cx="4275854" cy="2639259"/>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74E6A0-019D-4A25-90B6-0C71054130C7}">
      <dsp:nvSpPr>
        <dsp:cNvPr id="0" name=""/>
        <dsp:cNvSpPr/>
      </dsp:nvSpPr>
      <dsp:spPr>
        <a:xfrm>
          <a:off x="183560" y="1010956"/>
          <a:ext cx="4239584" cy="2610959"/>
        </a:xfrm>
        <a:prstGeom prst="rect">
          <a:avLst/>
        </a:prstGeom>
        <a:noFill/>
        <a:ln w="25400" cap="flat"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526D82F3-CC0F-466B-89AA-BBDE44A146BB}">
      <dsp:nvSpPr>
        <dsp:cNvPr id="0" name=""/>
        <dsp:cNvSpPr/>
      </dsp:nvSpPr>
      <dsp:spPr>
        <a:xfrm>
          <a:off x="0" y="442084"/>
          <a:ext cx="4275854" cy="38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21590" numCol="1" spcCol="1270" anchor="b" anchorCtr="0">
          <a:noAutofit/>
        </a:bodyPr>
        <a:lstStyle/>
        <a:p>
          <a:pPr lvl="0" algn="l" defTabSz="755650">
            <a:lnSpc>
              <a:spcPct val="90000"/>
            </a:lnSpc>
            <a:spcBef>
              <a:spcPct val="0"/>
            </a:spcBef>
            <a:spcAft>
              <a:spcPct val="35000"/>
            </a:spcAft>
          </a:pPr>
          <a:r>
            <a:rPr lang="en-US" sz="1700" kern="1200" dirty="0" smtClean="0"/>
            <a:t>Test Suites developed around API solutions</a:t>
          </a:r>
          <a:endParaRPr lang="en-US" sz="1700" kern="1200" dirty="0"/>
        </a:p>
      </dsp:txBody>
      <dsp:txXfrm>
        <a:off x="0" y="442084"/>
        <a:ext cx="4275854" cy="3892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205C8-401A-448B-AA2C-B3BFAE1F0EE4}">
      <dsp:nvSpPr>
        <dsp:cNvPr id="0" name=""/>
        <dsp:cNvSpPr/>
      </dsp:nvSpPr>
      <dsp:spPr>
        <a:xfrm>
          <a:off x="1671" y="0"/>
          <a:ext cx="1640499" cy="3469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Q4-14</a:t>
          </a:r>
          <a:endParaRPr lang="en-US" sz="4100" kern="1200" dirty="0"/>
        </a:p>
      </dsp:txBody>
      <dsp:txXfrm>
        <a:off x="1671" y="0"/>
        <a:ext cx="1640499" cy="1040772"/>
      </dsp:txXfrm>
    </dsp:sp>
    <dsp:sp modelId="{83DF99D4-C46B-4B04-ADEB-F28764AADBA9}">
      <dsp:nvSpPr>
        <dsp:cNvPr id="0" name=""/>
        <dsp:cNvSpPr/>
      </dsp:nvSpPr>
      <dsp:spPr>
        <a:xfrm>
          <a:off x="165721" y="1041429"/>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Tandem</a:t>
          </a:r>
          <a:endParaRPr lang="en-US" sz="1100" kern="1200" dirty="0"/>
        </a:p>
      </dsp:txBody>
      <dsp:txXfrm>
        <a:off x="177476" y="1053184"/>
        <a:ext cx="1288889" cy="377832"/>
      </dsp:txXfrm>
    </dsp:sp>
    <dsp:sp modelId="{AA5C8012-4DB9-4DF1-9A10-D1A53A95494D}">
      <dsp:nvSpPr>
        <dsp:cNvPr id="0" name=""/>
        <dsp:cNvSpPr/>
      </dsp:nvSpPr>
      <dsp:spPr>
        <a:xfrm>
          <a:off x="165721" y="1504517"/>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Certification</a:t>
          </a:r>
          <a:endParaRPr lang="en-US" sz="1100" kern="1200" dirty="0"/>
        </a:p>
      </dsp:txBody>
      <dsp:txXfrm>
        <a:off x="177476" y="1516272"/>
        <a:ext cx="1288889" cy="377832"/>
      </dsp:txXfrm>
    </dsp:sp>
    <dsp:sp modelId="{D3B754BA-92E8-4026-9C47-AC21BE94398F}">
      <dsp:nvSpPr>
        <dsp:cNvPr id="0" name=""/>
        <dsp:cNvSpPr/>
      </dsp:nvSpPr>
      <dsp:spPr>
        <a:xfrm>
          <a:off x="165721" y="1967605"/>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Sample Code</a:t>
          </a:r>
          <a:endParaRPr lang="en-US" sz="1100" kern="1200" dirty="0"/>
        </a:p>
      </dsp:txBody>
      <dsp:txXfrm>
        <a:off x="177476" y="1979360"/>
        <a:ext cx="1288889" cy="377832"/>
      </dsp:txXfrm>
    </dsp:sp>
    <dsp:sp modelId="{5FA37DBA-2275-4106-A2EA-8D24AC2EBB78}">
      <dsp:nvSpPr>
        <dsp:cNvPr id="0" name=""/>
        <dsp:cNvSpPr/>
      </dsp:nvSpPr>
      <dsp:spPr>
        <a:xfrm>
          <a:off x="165721" y="2430693"/>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Analytics</a:t>
          </a:r>
          <a:endParaRPr lang="en-US" sz="1100" kern="1200" dirty="0"/>
        </a:p>
      </dsp:txBody>
      <dsp:txXfrm>
        <a:off x="177476" y="2442448"/>
        <a:ext cx="1288889" cy="377832"/>
      </dsp:txXfrm>
    </dsp:sp>
    <dsp:sp modelId="{4E3250A9-DFD8-4E25-ACDF-D64D776BDB06}">
      <dsp:nvSpPr>
        <dsp:cNvPr id="0" name=""/>
        <dsp:cNvSpPr/>
      </dsp:nvSpPr>
      <dsp:spPr>
        <a:xfrm>
          <a:off x="165721" y="2893781"/>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Portal Launch</a:t>
          </a:r>
          <a:endParaRPr lang="en-US" sz="1100" kern="1200" dirty="0"/>
        </a:p>
      </dsp:txBody>
      <dsp:txXfrm>
        <a:off x="177476" y="2905536"/>
        <a:ext cx="1288889" cy="377832"/>
      </dsp:txXfrm>
    </dsp:sp>
    <dsp:sp modelId="{EFFE6209-E643-40AA-9512-61FD7C7BE755}">
      <dsp:nvSpPr>
        <dsp:cNvPr id="0" name=""/>
        <dsp:cNvSpPr/>
      </dsp:nvSpPr>
      <dsp:spPr>
        <a:xfrm>
          <a:off x="1765208" y="0"/>
          <a:ext cx="1640499" cy="3469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Q1-15</a:t>
          </a:r>
          <a:endParaRPr lang="en-US" sz="4100" kern="1200" dirty="0"/>
        </a:p>
      </dsp:txBody>
      <dsp:txXfrm>
        <a:off x="1765208" y="0"/>
        <a:ext cx="1640499" cy="1040772"/>
      </dsp:txXfrm>
    </dsp:sp>
    <dsp:sp modelId="{4AC7CC45-61C1-49DC-B279-DFF14BF78B7B}">
      <dsp:nvSpPr>
        <dsp:cNvPr id="0" name=""/>
        <dsp:cNvSpPr/>
      </dsp:nvSpPr>
      <dsp:spPr>
        <a:xfrm>
          <a:off x="1929258" y="1041429"/>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err="1" smtClean="0"/>
            <a:t>eCommerce</a:t>
          </a:r>
          <a:endParaRPr lang="en-US" sz="1100" kern="1200" dirty="0"/>
        </a:p>
      </dsp:txBody>
      <dsp:txXfrm>
        <a:off x="1941013" y="1053184"/>
        <a:ext cx="1288889" cy="377832"/>
      </dsp:txXfrm>
    </dsp:sp>
    <dsp:sp modelId="{0CC78051-F7B3-449B-9E38-8EAF687AF5ED}">
      <dsp:nvSpPr>
        <dsp:cNvPr id="0" name=""/>
        <dsp:cNvSpPr/>
      </dsp:nvSpPr>
      <dsp:spPr>
        <a:xfrm>
          <a:off x="1929258" y="1504517"/>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Restaurant</a:t>
          </a:r>
          <a:endParaRPr lang="en-US" sz="1100" kern="1200" dirty="0"/>
        </a:p>
      </dsp:txBody>
      <dsp:txXfrm>
        <a:off x="1941013" y="1516272"/>
        <a:ext cx="1288889" cy="377832"/>
      </dsp:txXfrm>
    </dsp:sp>
    <dsp:sp modelId="{7ACBD25F-2C66-4421-A8F2-EAC76DF0BC4D}">
      <dsp:nvSpPr>
        <dsp:cNvPr id="0" name=""/>
        <dsp:cNvSpPr/>
      </dsp:nvSpPr>
      <dsp:spPr>
        <a:xfrm>
          <a:off x="1929258" y="1967605"/>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Retail</a:t>
          </a:r>
          <a:endParaRPr lang="en-US" sz="1100" kern="1200" dirty="0"/>
        </a:p>
      </dsp:txBody>
      <dsp:txXfrm>
        <a:off x="1941013" y="1979360"/>
        <a:ext cx="1288889" cy="377832"/>
      </dsp:txXfrm>
    </dsp:sp>
    <dsp:sp modelId="{C009B1C8-6371-4BAC-8EA7-CED1A50A5125}">
      <dsp:nvSpPr>
        <dsp:cNvPr id="0" name=""/>
        <dsp:cNvSpPr/>
      </dsp:nvSpPr>
      <dsp:spPr>
        <a:xfrm>
          <a:off x="1929258" y="2430693"/>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Tokenization</a:t>
          </a:r>
          <a:endParaRPr lang="en-US" sz="1100" kern="1200" dirty="0"/>
        </a:p>
      </dsp:txBody>
      <dsp:txXfrm>
        <a:off x="1941013" y="2442448"/>
        <a:ext cx="1288889" cy="377832"/>
      </dsp:txXfrm>
    </dsp:sp>
    <dsp:sp modelId="{8C2CA2BD-D069-46EA-A96A-4DCEE1A43F1C}">
      <dsp:nvSpPr>
        <dsp:cNvPr id="0" name=""/>
        <dsp:cNvSpPr/>
      </dsp:nvSpPr>
      <dsp:spPr>
        <a:xfrm>
          <a:off x="1929258" y="2893781"/>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Research/Reporting (FI)</a:t>
          </a:r>
          <a:endParaRPr lang="en-US" sz="1100" kern="1200" dirty="0"/>
        </a:p>
      </dsp:txBody>
      <dsp:txXfrm>
        <a:off x="1941013" y="2905536"/>
        <a:ext cx="1288889" cy="377832"/>
      </dsp:txXfrm>
    </dsp:sp>
    <dsp:sp modelId="{C783ED02-6DE2-4DBA-9D5F-D577736A9DED}">
      <dsp:nvSpPr>
        <dsp:cNvPr id="0" name=""/>
        <dsp:cNvSpPr/>
      </dsp:nvSpPr>
      <dsp:spPr>
        <a:xfrm>
          <a:off x="3528745" y="0"/>
          <a:ext cx="1640499" cy="3469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Q2-15</a:t>
          </a:r>
          <a:endParaRPr lang="en-US" sz="4100" kern="1200" dirty="0"/>
        </a:p>
      </dsp:txBody>
      <dsp:txXfrm>
        <a:off x="3528745" y="0"/>
        <a:ext cx="1640499" cy="1040772"/>
      </dsp:txXfrm>
    </dsp:sp>
    <dsp:sp modelId="{15CA2945-BBFA-425E-81AB-E0BF0ECBA5DC}">
      <dsp:nvSpPr>
        <dsp:cNvPr id="0" name=""/>
        <dsp:cNvSpPr/>
      </dsp:nvSpPr>
      <dsp:spPr>
        <a:xfrm>
          <a:off x="3692795" y="1041429"/>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Card Services</a:t>
          </a:r>
          <a:endParaRPr lang="en-US" sz="1100" kern="1200" dirty="0"/>
        </a:p>
      </dsp:txBody>
      <dsp:txXfrm>
        <a:off x="3704550" y="1053184"/>
        <a:ext cx="1288889" cy="377832"/>
      </dsp:txXfrm>
    </dsp:sp>
    <dsp:sp modelId="{3BEC2FA3-85E3-40C8-B826-3057BBCF98EA}">
      <dsp:nvSpPr>
        <dsp:cNvPr id="0" name=""/>
        <dsp:cNvSpPr/>
      </dsp:nvSpPr>
      <dsp:spPr>
        <a:xfrm>
          <a:off x="3692795" y="1504517"/>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Boarding </a:t>
          </a:r>
          <a:endParaRPr lang="en-US" sz="1100" kern="1200" dirty="0"/>
        </a:p>
      </dsp:txBody>
      <dsp:txXfrm>
        <a:off x="3704550" y="1516272"/>
        <a:ext cx="1288889" cy="377832"/>
      </dsp:txXfrm>
    </dsp:sp>
    <dsp:sp modelId="{E1C679DF-E8D7-4501-A3FE-ADCAEDDE923A}">
      <dsp:nvSpPr>
        <dsp:cNvPr id="0" name=""/>
        <dsp:cNvSpPr/>
      </dsp:nvSpPr>
      <dsp:spPr>
        <a:xfrm>
          <a:off x="3692795" y="1967605"/>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Underwriting</a:t>
          </a:r>
          <a:endParaRPr lang="en-US" sz="1100" kern="1200" dirty="0"/>
        </a:p>
      </dsp:txBody>
      <dsp:txXfrm>
        <a:off x="3704550" y="1979360"/>
        <a:ext cx="1288889" cy="377832"/>
      </dsp:txXfrm>
    </dsp:sp>
    <dsp:sp modelId="{D6B7A7CB-2332-4767-AB27-B14F5927D0A1}">
      <dsp:nvSpPr>
        <dsp:cNvPr id="0" name=""/>
        <dsp:cNvSpPr/>
      </dsp:nvSpPr>
      <dsp:spPr>
        <a:xfrm>
          <a:off x="3692795" y="2430693"/>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Terminal Management</a:t>
          </a:r>
          <a:endParaRPr lang="en-US" sz="1100" kern="1200" dirty="0"/>
        </a:p>
      </dsp:txBody>
      <dsp:txXfrm>
        <a:off x="3704550" y="2442448"/>
        <a:ext cx="1288889" cy="377832"/>
      </dsp:txXfrm>
    </dsp:sp>
    <dsp:sp modelId="{07108285-5DCC-4DBE-B90B-79C4E1A5C795}">
      <dsp:nvSpPr>
        <dsp:cNvPr id="0" name=""/>
        <dsp:cNvSpPr/>
      </dsp:nvSpPr>
      <dsp:spPr>
        <a:xfrm>
          <a:off x="3692795" y="2893781"/>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Fraud</a:t>
          </a:r>
          <a:endParaRPr lang="en-US" sz="1100" kern="1200" dirty="0"/>
        </a:p>
      </dsp:txBody>
      <dsp:txXfrm>
        <a:off x="3704550" y="2905536"/>
        <a:ext cx="1288889" cy="377832"/>
      </dsp:txXfrm>
    </dsp:sp>
    <dsp:sp modelId="{08161C3F-07A8-433C-A2F5-E8E272B51E97}">
      <dsp:nvSpPr>
        <dsp:cNvPr id="0" name=""/>
        <dsp:cNvSpPr/>
      </dsp:nvSpPr>
      <dsp:spPr>
        <a:xfrm>
          <a:off x="5292281" y="0"/>
          <a:ext cx="1640499" cy="34692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Q3-15</a:t>
          </a:r>
          <a:endParaRPr lang="en-US" sz="4100" kern="1200" dirty="0"/>
        </a:p>
      </dsp:txBody>
      <dsp:txXfrm>
        <a:off x="5292281" y="0"/>
        <a:ext cx="1640499" cy="1040772"/>
      </dsp:txXfrm>
    </dsp:sp>
    <dsp:sp modelId="{FEEA4ADC-5580-42A8-9AF3-A406A28F95AC}">
      <dsp:nvSpPr>
        <dsp:cNvPr id="0" name=""/>
        <dsp:cNvSpPr/>
      </dsp:nvSpPr>
      <dsp:spPr>
        <a:xfrm>
          <a:off x="5456331" y="1041429"/>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Chargeback</a:t>
          </a:r>
          <a:endParaRPr lang="en-US" sz="1100" kern="1200" dirty="0"/>
        </a:p>
      </dsp:txBody>
      <dsp:txXfrm>
        <a:off x="5468086" y="1053184"/>
        <a:ext cx="1288889" cy="377832"/>
      </dsp:txXfrm>
    </dsp:sp>
    <dsp:sp modelId="{99AEA694-9CCD-4DC2-BC86-E41E8EF3CCB2}">
      <dsp:nvSpPr>
        <dsp:cNvPr id="0" name=""/>
        <dsp:cNvSpPr/>
      </dsp:nvSpPr>
      <dsp:spPr>
        <a:xfrm>
          <a:off x="5456331" y="1504517"/>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Dispute</a:t>
          </a:r>
          <a:endParaRPr lang="en-US" sz="1100" kern="1200" dirty="0"/>
        </a:p>
      </dsp:txBody>
      <dsp:txXfrm>
        <a:off x="5468086" y="1516272"/>
        <a:ext cx="1288889" cy="377832"/>
      </dsp:txXfrm>
    </dsp:sp>
    <dsp:sp modelId="{82375FA1-294E-4163-92D0-8C3F7396BAC3}">
      <dsp:nvSpPr>
        <dsp:cNvPr id="0" name=""/>
        <dsp:cNvSpPr/>
      </dsp:nvSpPr>
      <dsp:spPr>
        <a:xfrm>
          <a:off x="5456331" y="1967605"/>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Notifications</a:t>
          </a:r>
          <a:endParaRPr lang="en-US" sz="1100" kern="1200" dirty="0"/>
        </a:p>
      </dsp:txBody>
      <dsp:txXfrm>
        <a:off x="5468086" y="1979360"/>
        <a:ext cx="1288889" cy="377832"/>
      </dsp:txXfrm>
    </dsp:sp>
    <dsp:sp modelId="{717D6DE0-3460-4AD4-8E18-5156FD729E7C}">
      <dsp:nvSpPr>
        <dsp:cNvPr id="0" name=""/>
        <dsp:cNvSpPr/>
      </dsp:nvSpPr>
      <dsp:spPr>
        <a:xfrm>
          <a:off x="5456331" y="2430693"/>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Document Management</a:t>
          </a:r>
          <a:endParaRPr lang="en-US" sz="1100" kern="1200" dirty="0"/>
        </a:p>
      </dsp:txBody>
      <dsp:txXfrm>
        <a:off x="5468086" y="2442448"/>
        <a:ext cx="1288889" cy="377832"/>
      </dsp:txXfrm>
    </dsp:sp>
    <dsp:sp modelId="{0B7E058C-AA2B-4CC6-AD3A-149C74694213}">
      <dsp:nvSpPr>
        <dsp:cNvPr id="0" name=""/>
        <dsp:cNvSpPr/>
      </dsp:nvSpPr>
      <dsp:spPr>
        <a:xfrm>
          <a:off x="5456331" y="2893781"/>
          <a:ext cx="1312399" cy="40134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t>Research/Reporting (FI)</a:t>
          </a:r>
          <a:endParaRPr lang="en-US" sz="1100" kern="1200" dirty="0"/>
        </a:p>
      </dsp:txBody>
      <dsp:txXfrm>
        <a:off x="5468086" y="2905536"/>
        <a:ext cx="1288889" cy="3778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A870E-8336-4CF8-B52C-F7C7D3468AC8}">
      <dsp:nvSpPr>
        <dsp:cNvPr id="0" name=""/>
        <dsp:cNvSpPr/>
      </dsp:nvSpPr>
      <dsp:spPr>
        <a:xfrm>
          <a:off x="1405956" y="1681229"/>
          <a:ext cx="2417318" cy="2417102"/>
        </a:xfrm>
        <a:prstGeom prst="ellipse">
          <a:avLst/>
        </a:prstGeom>
        <a:gradFill rotWithShape="1">
          <a:gsLst>
            <a:gs pos="0">
              <a:schemeClr val="accent2">
                <a:tint val="70000"/>
                <a:satMod val="130000"/>
              </a:schemeClr>
            </a:gs>
            <a:gs pos="43000">
              <a:schemeClr val="accent2">
                <a:tint val="44000"/>
                <a:satMod val="165000"/>
              </a:schemeClr>
            </a:gs>
            <a:gs pos="93000">
              <a:schemeClr val="accent2">
                <a:tint val="15000"/>
                <a:satMod val="165000"/>
              </a:schemeClr>
            </a:gs>
            <a:gs pos="100000">
              <a:schemeClr val="accent2">
                <a:tint val="5000"/>
                <a:satMod val="250000"/>
              </a:schemeClr>
            </a:gs>
          </a:gsLst>
          <a:path path="circle">
            <a:fillToRect l="50000" t="130000" r="50000" b="-30000"/>
          </a:path>
        </a:gradFill>
        <a:ln w="9525" cap="flat" cmpd="sng" algn="ctr">
          <a:solidFill>
            <a:schemeClr val="accent2">
              <a:shade val="50000"/>
              <a:satMod val="103000"/>
            </a:schemeClr>
          </a:solidFill>
          <a:prstDash val="solid"/>
        </a:ln>
        <a:effectLst>
          <a:outerShdw blurRad="57150" dist="38100" dir="5400000" algn="ctr" rotWithShape="0">
            <a:schemeClr val="accent2">
              <a:shade val="9000"/>
              <a:satMod val="105000"/>
              <a:alpha val="48000"/>
            </a:scheme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Developer*</a:t>
          </a:r>
          <a:endParaRPr lang="en-US" sz="2600" kern="1200" dirty="0"/>
        </a:p>
      </dsp:txBody>
      <dsp:txXfrm>
        <a:off x="1759964" y="2035205"/>
        <a:ext cx="1709302" cy="1709150"/>
      </dsp:txXfrm>
    </dsp:sp>
    <dsp:sp modelId="{9F1CCABE-F7EB-493D-A789-536577095195}">
      <dsp:nvSpPr>
        <dsp:cNvPr id="0" name=""/>
        <dsp:cNvSpPr/>
      </dsp:nvSpPr>
      <dsp:spPr>
        <a:xfrm>
          <a:off x="261127" y="177294"/>
          <a:ext cx="4872253" cy="5078842"/>
        </a:xfrm>
        <a:prstGeom prst="blockArc">
          <a:avLst>
            <a:gd name="adj1" fmla="val 16509444"/>
            <a:gd name="adj2" fmla="val 5088054"/>
            <a:gd name="adj3" fmla="val 52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CB9DF5-9EAD-4DA1-853A-84B4D7ED6149}">
      <dsp:nvSpPr>
        <dsp:cNvPr id="0" name=""/>
        <dsp:cNvSpPr/>
      </dsp:nvSpPr>
      <dsp:spPr>
        <a:xfrm>
          <a:off x="3277449" y="72578"/>
          <a:ext cx="1295245" cy="1294975"/>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2D08BC-AB01-4EB1-85BB-4478FE27C263}">
      <dsp:nvSpPr>
        <dsp:cNvPr id="0" name=""/>
        <dsp:cNvSpPr/>
      </dsp:nvSpPr>
      <dsp:spPr>
        <a:xfrm>
          <a:off x="83362" y="89099"/>
          <a:ext cx="2832702" cy="1793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t" anchorCtr="0">
          <a:noAutofit/>
        </a:bodyPr>
        <a:lstStyle/>
        <a:p>
          <a:pPr lvl="0" algn="l" defTabSz="444500">
            <a:lnSpc>
              <a:spcPct val="90000"/>
            </a:lnSpc>
            <a:spcBef>
              <a:spcPct val="0"/>
            </a:spcBef>
            <a:spcAft>
              <a:spcPct val="10000"/>
            </a:spcAft>
          </a:pPr>
          <a:r>
            <a:rPr lang="en-US" sz="1000" b="1" kern="1200" dirty="0" smtClean="0"/>
            <a:t>API Façade </a:t>
          </a:r>
          <a:endParaRPr lang="en-US" sz="1000" b="1" kern="1200" dirty="0"/>
        </a:p>
        <a:p>
          <a:pPr marL="57150" lvl="1" indent="-57150" algn="l" defTabSz="444500">
            <a:lnSpc>
              <a:spcPct val="90000"/>
            </a:lnSpc>
            <a:spcBef>
              <a:spcPct val="0"/>
            </a:spcBef>
            <a:spcAft>
              <a:spcPct val="15000"/>
            </a:spcAft>
            <a:buChar char="••"/>
          </a:pPr>
          <a:r>
            <a:rPr lang="en-US" sz="1000" kern="1200" dirty="0" smtClean="0"/>
            <a:t>Consistent APIs /Common Request – Response</a:t>
          </a:r>
          <a:endParaRPr lang="en-US" sz="1000" kern="1200" dirty="0"/>
        </a:p>
        <a:p>
          <a:pPr marL="57150" lvl="1" indent="-57150" algn="l" defTabSz="444500">
            <a:lnSpc>
              <a:spcPct val="90000"/>
            </a:lnSpc>
            <a:spcBef>
              <a:spcPct val="0"/>
            </a:spcBef>
            <a:spcAft>
              <a:spcPct val="15000"/>
            </a:spcAft>
            <a:buChar char="••"/>
          </a:pPr>
          <a:r>
            <a:rPr lang="en-US" sz="1000" kern="1200" dirty="0" smtClean="0"/>
            <a:t>Authentication and Authorization / Basic / </a:t>
          </a:r>
          <a:r>
            <a:rPr lang="en-US" sz="1000" kern="1200" dirty="0" err="1" smtClean="0"/>
            <a:t>Oauth</a:t>
          </a:r>
          <a:r>
            <a:rPr lang="en-US" sz="1000" kern="1200" dirty="0" smtClean="0"/>
            <a:t> and ability to test and verify </a:t>
          </a:r>
          <a:r>
            <a:rPr lang="en-US" sz="1000" kern="1200" dirty="0" err="1" smtClean="0"/>
            <a:t>auth</a:t>
          </a:r>
          <a:r>
            <a:rPr lang="en-US" sz="1000" kern="1200" dirty="0" smtClean="0"/>
            <a:t> </a:t>
          </a:r>
          <a:endParaRPr lang="en-US" sz="1000" kern="1200" dirty="0"/>
        </a:p>
        <a:p>
          <a:pPr marL="57150" lvl="1" indent="-57150" algn="l" defTabSz="444500">
            <a:lnSpc>
              <a:spcPct val="90000"/>
            </a:lnSpc>
            <a:spcBef>
              <a:spcPct val="0"/>
            </a:spcBef>
            <a:spcAft>
              <a:spcPct val="15000"/>
            </a:spcAft>
            <a:buChar char="••"/>
          </a:pPr>
          <a:r>
            <a:rPr lang="en-US" sz="1000" b="1" kern="1200" dirty="0" smtClean="0"/>
            <a:t>Helps the developer:</a:t>
          </a:r>
          <a:endParaRPr lang="en-US" sz="1000" b="1" kern="1200" dirty="0"/>
        </a:p>
        <a:p>
          <a:pPr marL="114300" lvl="2" indent="-57150" algn="l" defTabSz="444500">
            <a:lnSpc>
              <a:spcPct val="90000"/>
            </a:lnSpc>
            <a:spcBef>
              <a:spcPct val="0"/>
            </a:spcBef>
            <a:spcAft>
              <a:spcPct val="15000"/>
            </a:spcAft>
            <a:buChar char="••"/>
          </a:pPr>
          <a:r>
            <a:rPr lang="en-US" sz="1000" kern="1200" dirty="0" smtClean="0"/>
            <a:t>Easy to understand naming conventions</a:t>
          </a:r>
          <a:endParaRPr lang="en-US" sz="1000" kern="1200" dirty="0"/>
        </a:p>
        <a:p>
          <a:pPr marL="114300" lvl="2" indent="-57150" algn="l" defTabSz="444500">
            <a:lnSpc>
              <a:spcPct val="90000"/>
            </a:lnSpc>
            <a:spcBef>
              <a:spcPct val="0"/>
            </a:spcBef>
            <a:spcAft>
              <a:spcPct val="15000"/>
            </a:spcAft>
            <a:buChar char="••"/>
          </a:pPr>
          <a:r>
            <a:rPr lang="en-US" sz="1000" kern="1200" dirty="0" smtClean="0"/>
            <a:t>Single format to understand</a:t>
          </a:r>
          <a:endParaRPr lang="en-US" sz="1000" kern="1200" dirty="0"/>
        </a:p>
        <a:p>
          <a:pPr marL="114300" lvl="2" indent="-57150" algn="l" defTabSz="444500">
            <a:lnSpc>
              <a:spcPct val="90000"/>
            </a:lnSpc>
            <a:spcBef>
              <a:spcPct val="0"/>
            </a:spcBef>
            <a:spcAft>
              <a:spcPct val="15000"/>
            </a:spcAft>
            <a:buChar char="••"/>
          </a:pPr>
          <a:r>
            <a:rPr lang="en-US" sz="1000" kern="1200" dirty="0" smtClean="0"/>
            <a:t>Well understood and common authorization/authentication model</a:t>
          </a:r>
        </a:p>
        <a:p>
          <a:pPr marL="114300" lvl="2" indent="-57150" algn="l" defTabSz="444500">
            <a:lnSpc>
              <a:spcPct val="90000"/>
            </a:lnSpc>
            <a:spcBef>
              <a:spcPct val="0"/>
            </a:spcBef>
            <a:spcAft>
              <a:spcPct val="15000"/>
            </a:spcAft>
            <a:buChar char="••"/>
          </a:pPr>
          <a:endParaRPr lang="en-US" sz="1000" kern="1200" dirty="0"/>
        </a:p>
      </dsp:txBody>
      <dsp:txXfrm>
        <a:off x="83362" y="89099"/>
        <a:ext cx="2832702" cy="1793427"/>
      </dsp:txXfrm>
    </dsp:sp>
    <dsp:sp modelId="{41DF7358-C58E-4ABC-A818-E8754FF06868}">
      <dsp:nvSpPr>
        <dsp:cNvPr id="0" name=""/>
        <dsp:cNvSpPr/>
      </dsp:nvSpPr>
      <dsp:spPr>
        <a:xfrm>
          <a:off x="4234156" y="1184059"/>
          <a:ext cx="1295245" cy="1294975"/>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3ACEA5-6B5A-4D0D-BA59-E48B3D04FA1E}">
      <dsp:nvSpPr>
        <dsp:cNvPr id="0" name=""/>
        <dsp:cNvSpPr/>
      </dsp:nvSpPr>
      <dsp:spPr>
        <a:xfrm>
          <a:off x="5467881" y="78325"/>
          <a:ext cx="2025992" cy="1404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t" anchorCtr="0">
          <a:noAutofit/>
        </a:bodyPr>
        <a:lstStyle/>
        <a:p>
          <a:pPr lvl="0" algn="l" defTabSz="444500">
            <a:lnSpc>
              <a:spcPct val="90000"/>
            </a:lnSpc>
            <a:spcBef>
              <a:spcPct val="0"/>
            </a:spcBef>
            <a:spcAft>
              <a:spcPct val="10000"/>
            </a:spcAft>
          </a:pPr>
          <a:r>
            <a:rPr lang="en-US" sz="1000" b="1" kern="1200" dirty="0" smtClean="0"/>
            <a:t>Documentation</a:t>
          </a:r>
          <a:endParaRPr lang="en-US" sz="1000" b="1" kern="1200" dirty="0"/>
        </a:p>
        <a:p>
          <a:pPr marL="57150" lvl="1" indent="-57150" algn="l" defTabSz="444500">
            <a:lnSpc>
              <a:spcPct val="90000"/>
            </a:lnSpc>
            <a:spcBef>
              <a:spcPct val="0"/>
            </a:spcBef>
            <a:spcAft>
              <a:spcPct val="15000"/>
            </a:spcAft>
            <a:buChar char="••"/>
          </a:pPr>
          <a:r>
            <a:rPr lang="en-US" sz="1000" kern="1200" dirty="0" smtClean="0"/>
            <a:t>API Explorer</a:t>
          </a:r>
          <a:endParaRPr lang="en-US" sz="1000" kern="1200" dirty="0"/>
        </a:p>
        <a:p>
          <a:pPr marL="57150" lvl="1" indent="-57150" algn="l" defTabSz="444500">
            <a:lnSpc>
              <a:spcPct val="90000"/>
            </a:lnSpc>
            <a:spcBef>
              <a:spcPct val="0"/>
            </a:spcBef>
            <a:spcAft>
              <a:spcPct val="15000"/>
            </a:spcAft>
            <a:buChar char="••"/>
          </a:pPr>
          <a:r>
            <a:rPr lang="en-US" sz="1000" kern="1200" dirty="0" smtClean="0"/>
            <a:t>Interactive Documentation </a:t>
          </a:r>
          <a:endParaRPr lang="en-US" sz="1000" kern="1200" dirty="0"/>
        </a:p>
        <a:p>
          <a:pPr marL="57150" lvl="1" indent="-57150" algn="l" defTabSz="444500">
            <a:lnSpc>
              <a:spcPct val="90000"/>
            </a:lnSpc>
            <a:spcBef>
              <a:spcPct val="0"/>
            </a:spcBef>
            <a:spcAft>
              <a:spcPct val="15000"/>
            </a:spcAft>
            <a:buChar char="••"/>
          </a:pPr>
          <a:r>
            <a:rPr lang="en-US" sz="1000" kern="1200" dirty="0" smtClean="0"/>
            <a:t>Good definition of error codes </a:t>
          </a:r>
          <a:endParaRPr lang="en-US" sz="1000" kern="1200" dirty="0"/>
        </a:p>
        <a:p>
          <a:pPr marL="57150" lvl="1" indent="-57150" algn="l" defTabSz="444500">
            <a:lnSpc>
              <a:spcPct val="90000"/>
            </a:lnSpc>
            <a:spcBef>
              <a:spcPct val="0"/>
            </a:spcBef>
            <a:spcAft>
              <a:spcPct val="15000"/>
            </a:spcAft>
            <a:buChar char="••"/>
          </a:pPr>
          <a:r>
            <a:rPr lang="en-US" sz="1000" b="1" kern="1200" dirty="0" smtClean="0"/>
            <a:t>Helps the developer:</a:t>
          </a:r>
          <a:endParaRPr lang="en-US" sz="1000" b="1" kern="1200" dirty="0"/>
        </a:p>
        <a:p>
          <a:pPr marL="57150" lvl="1" indent="-57150" algn="l" defTabSz="444500">
            <a:lnSpc>
              <a:spcPct val="90000"/>
            </a:lnSpc>
            <a:spcBef>
              <a:spcPct val="0"/>
            </a:spcBef>
            <a:spcAft>
              <a:spcPct val="15000"/>
            </a:spcAft>
            <a:buChar char="••"/>
          </a:pPr>
          <a:r>
            <a:rPr lang="en-US" sz="1000" kern="1200" dirty="0" smtClean="0">
              <a:solidFill>
                <a:schemeClr val="tx1"/>
              </a:solidFill>
            </a:rPr>
            <a:t>Understand API within console</a:t>
          </a:r>
          <a:endParaRPr lang="en-US" sz="1000" kern="1200" dirty="0">
            <a:solidFill>
              <a:schemeClr val="tx1"/>
            </a:solidFill>
          </a:endParaRPr>
        </a:p>
        <a:p>
          <a:pPr marL="57150" lvl="1" indent="-57150" algn="l" defTabSz="444500">
            <a:lnSpc>
              <a:spcPct val="90000"/>
            </a:lnSpc>
            <a:spcBef>
              <a:spcPct val="0"/>
            </a:spcBef>
            <a:spcAft>
              <a:spcPct val="15000"/>
            </a:spcAft>
            <a:buChar char="••"/>
          </a:pPr>
          <a:r>
            <a:rPr lang="en-US" sz="1000" kern="1200" dirty="0" smtClean="0">
              <a:solidFill>
                <a:schemeClr val="tx1"/>
              </a:solidFill>
            </a:rPr>
            <a:t>Documentation based on domain</a:t>
          </a:r>
          <a:endParaRPr lang="en-US" sz="1000" kern="1200" dirty="0">
            <a:solidFill>
              <a:schemeClr val="tx1"/>
            </a:solidFill>
          </a:endParaRPr>
        </a:p>
        <a:p>
          <a:pPr marL="57150" lvl="1" indent="-57150" algn="l" defTabSz="444500">
            <a:lnSpc>
              <a:spcPct val="90000"/>
            </a:lnSpc>
            <a:spcBef>
              <a:spcPct val="0"/>
            </a:spcBef>
            <a:spcAft>
              <a:spcPct val="15000"/>
            </a:spcAft>
            <a:buChar char="••"/>
          </a:pPr>
          <a:r>
            <a:rPr lang="en-US" sz="1000" kern="1200" dirty="0" smtClean="0">
              <a:solidFill>
                <a:schemeClr val="tx1"/>
              </a:solidFill>
            </a:rPr>
            <a:t>Defined errors and how to deal with them</a:t>
          </a:r>
          <a:endParaRPr lang="en-US" sz="1000" kern="1200" dirty="0">
            <a:solidFill>
              <a:schemeClr val="tx1"/>
            </a:solidFill>
          </a:endParaRPr>
        </a:p>
      </dsp:txBody>
      <dsp:txXfrm>
        <a:off x="5467881" y="78325"/>
        <a:ext cx="2025992" cy="1404135"/>
      </dsp:txXfrm>
    </dsp:sp>
    <dsp:sp modelId="{102103B5-EC25-4DB6-804B-5A137FE24CE6}">
      <dsp:nvSpPr>
        <dsp:cNvPr id="0" name=""/>
        <dsp:cNvSpPr/>
      </dsp:nvSpPr>
      <dsp:spPr>
        <a:xfrm>
          <a:off x="4229188" y="2957264"/>
          <a:ext cx="1295245" cy="1294975"/>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9C9F74-4FAB-4E8C-9E8A-A192FBC2E390}">
      <dsp:nvSpPr>
        <dsp:cNvPr id="0" name=""/>
        <dsp:cNvSpPr/>
      </dsp:nvSpPr>
      <dsp:spPr>
        <a:xfrm>
          <a:off x="5689476" y="1585066"/>
          <a:ext cx="2112043" cy="2652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t" anchorCtr="0">
          <a:noAutofit/>
        </a:bodyPr>
        <a:lstStyle/>
        <a:p>
          <a:pPr lvl="0" algn="l" defTabSz="444500">
            <a:lnSpc>
              <a:spcPct val="90000"/>
            </a:lnSpc>
            <a:spcBef>
              <a:spcPct val="0"/>
            </a:spcBef>
            <a:spcAft>
              <a:spcPct val="10000"/>
            </a:spcAft>
          </a:pPr>
          <a:r>
            <a:rPr lang="en-US" sz="1000" b="1" kern="1200" dirty="0" smtClean="0"/>
            <a:t>Portal</a:t>
          </a:r>
          <a:endParaRPr lang="en-US" sz="1000" b="1" kern="1200" dirty="0"/>
        </a:p>
        <a:p>
          <a:pPr marL="57150" lvl="1" indent="-57150" algn="l" defTabSz="444500">
            <a:lnSpc>
              <a:spcPct val="90000"/>
            </a:lnSpc>
            <a:spcBef>
              <a:spcPct val="0"/>
            </a:spcBef>
            <a:spcAft>
              <a:spcPct val="15000"/>
            </a:spcAft>
            <a:buChar char="••"/>
          </a:pPr>
          <a:r>
            <a:rPr lang="en-US" sz="1000" kern="1200" dirty="0" smtClean="0"/>
            <a:t>How do I sign-up, Get Started, Use It and Get Help</a:t>
          </a:r>
        </a:p>
        <a:p>
          <a:pPr marL="57150" lvl="1" indent="-57150" algn="l" defTabSz="444500">
            <a:lnSpc>
              <a:spcPct val="90000"/>
            </a:lnSpc>
            <a:spcBef>
              <a:spcPct val="0"/>
            </a:spcBef>
            <a:spcAft>
              <a:spcPct val="15000"/>
            </a:spcAft>
            <a:buChar char="••"/>
          </a:pPr>
          <a:r>
            <a:rPr lang="en-US" sz="1000" kern="1200" dirty="0" smtClean="0"/>
            <a:t>Offering API as a service</a:t>
          </a:r>
        </a:p>
        <a:p>
          <a:pPr marL="57150" lvl="1" indent="-57150" algn="l" defTabSz="444500">
            <a:lnSpc>
              <a:spcPct val="90000"/>
            </a:lnSpc>
            <a:spcBef>
              <a:spcPct val="0"/>
            </a:spcBef>
            <a:spcAft>
              <a:spcPct val="15000"/>
            </a:spcAft>
            <a:buChar char="••"/>
          </a:pPr>
          <a:r>
            <a:rPr lang="en-US" sz="1000" kern="1200" dirty="0" smtClean="0"/>
            <a:t>Auto registration of application and key</a:t>
          </a:r>
        </a:p>
        <a:p>
          <a:pPr marL="57150" lvl="1" indent="-57150" algn="l" defTabSz="444500">
            <a:lnSpc>
              <a:spcPct val="90000"/>
            </a:lnSpc>
            <a:spcBef>
              <a:spcPct val="0"/>
            </a:spcBef>
            <a:spcAft>
              <a:spcPct val="15000"/>
            </a:spcAft>
            <a:buChar char="••"/>
          </a:pPr>
          <a:r>
            <a:rPr lang="en-US" sz="1000" kern="1200" dirty="0" smtClean="0"/>
            <a:t>Sample Code</a:t>
          </a:r>
        </a:p>
        <a:p>
          <a:pPr marL="57150" lvl="1" indent="-57150" algn="l" defTabSz="444500">
            <a:lnSpc>
              <a:spcPct val="90000"/>
            </a:lnSpc>
            <a:spcBef>
              <a:spcPct val="0"/>
            </a:spcBef>
            <a:spcAft>
              <a:spcPct val="15000"/>
            </a:spcAft>
            <a:buChar char="••"/>
          </a:pPr>
          <a:r>
            <a:rPr lang="en-US" sz="1000" kern="1200" dirty="0" smtClean="0"/>
            <a:t>Reporting, Management, dashboard </a:t>
          </a:r>
        </a:p>
        <a:p>
          <a:pPr marL="57150" lvl="1" indent="-57150" algn="l" defTabSz="444500">
            <a:lnSpc>
              <a:spcPct val="90000"/>
            </a:lnSpc>
            <a:spcBef>
              <a:spcPct val="0"/>
            </a:spcBef>
            <a:spcAft>
              <a:spcPct val="15000"/>
            </a:spcAft>
            <a:buChar char="••"/>
          </a:pPr>
          <a:r>
            <a:rPr lang="en-US" sz="1000" b="1" kern="1200" dirty="0" smtClean="0"/>
            <a:t>Helps the developer:</a:t>
          </a:r>
          <a:endParaRPr lang="en-US" sz="1000" kern="1200" dirty="0" smtClean="0"/>
        </a:p>
        <a:p>
          <a:pPr marL="114300" lvl="2" indent="-57150" algn="l" defTabSz="444500">
            <a:lnSpc>
              <a:spcPct val="90000"/>
            </a:lnSpc>
            <a:spcBef>
              <a:spcPct val="0"/>
            </a:spcBef>
            <a:spcAft>
              <a:spcPct val="15000"/>
            </a:spcAft>
            <a:buChar char="••"/>
          </a:pPr>
          <a:r>
            <a:rPr lang="en-US" sz="1000" kern="1200" dirty="0" smtClean="0"/>
            <a:t>Provides Clarity, Cost and Community</a:t>
          </a:r>
        </a:p>
        <a:p>
          <a:pPr marL="114300" lvl="2" indent="-57150" algn="l" defTabSz="444500">
            <a:lnSpc>
              <a:spcPct val="90000"/>
            </a:lnSpc>
            <a:spcBef>
              <a:spcPct val="0"/>
            </a:spcBef>
            <a:spcAft>
              <a:spcPct val="15000"/>
            </a:spcAft>
            <a:buChar char="••"/>
          </a:pPr>
          <a:r>
            <a:rPr lang="en-US" sz="1000" kern="1200" dirty="0" smtClean="0"/>
            <a:t>Sample code in the language I care about</a:t>
          </a:r>
        </a:p>
        <a:p>
          <a:pPr marL="114300" lvl="2" indent="-57150" algn="l" defTabSz="444500">
            <a:lnSpc>
              <a:spcPct val="90000"/>
            </a:lnSpc>
            <a:spcBef>
              <a:spcPct val="0"/>
            </a:spcBef>
            <a:spcAft>
              <a:spcPct val="15000"/>
            </a:spcAft>
            <a:buChar char="••"/>
          </a:pPr>
          <a:r>
            <a:rPr lang="en-US" sz="1000" kern="1200" dirty="0" smtClean="0"/>
            <a:t>Forums and community to interact</a:t>
          </a:r>
        </a:p>
        <a:p>
          <a:pPr marL="114300" lvl="2" indent="-57150" algn="l" defTabSz="444500">
            <a:lnSpc>
              <a:spcPct val="90000"/>
            </a:lnSpc>
            <a:spcBef>
              <a:spcPct val="0"/>
            </a:spcBef>
            <a:spcAft>
              <a:spcPct val="15000"/>
            </a:spcAft>
            <a:buChar char="••"/>
          </a:pPr>
          <a:r>
            <a:rPr lang="en-US" sz="1000" kern="1200" dirty="0" smtClean="0"/>
            <a:t>Self manage application, analytics and reports</a:t>
          </a:r>
        </a:p>
      </dsp:txBody>
      <dsp:txXfrm>
        <a:off x="5689476" y="1585066"/>
        <a:ext cx="2112043" cy="2652716"/>
      </dsp:txXfrm>
    </dsp:sp>
    <dsp:sp modelId="{9CB2FA8C-FEC1-4FF0-AF61-B22090AE7C98}">
      <dsp:nvSpPr>
        <dsp:cNvPr id="0" name=""/>
        <dsp:cNvSpPr/>
      </dsp:nvSpPr>
      <dsp:spPr>
        <a:xfrm>
          <a:off x="3277449" y="4205299"/>
          <a:ext cx="1295245" cy="1294975"/>
        </a:xfrm>
        <a:prstGeom prst="ellipse">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5D8E34-6488-4998-BB4B-3A58FF96BB5E}">
      <dsp:nvSpPr>
        <dsp:cNvPr id="0" name=""/>
        <dsp:cNvSpPr/>
      </dsp:nvSpPr>
      <dsp:spPr>
        <a:xfrm>
          <a:off x="5149686" y="4151782"/>
          <a:ext cx="2927579" cy="1529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t" anchorCtr="0">
          <a:noAutofit/>
        </a:bodyPr>
        <a:lstStyle/>
        <a:p>
          <a:pPr lvl="0" algn="l" defTabSz="444500">
            <a:lnSpc>
              <a:spcPct val="90000"/>
            </a:lnSpc>
            <a:spcBef>
              <a:spcPct val="0"/>
            </a:spcBef>
            <a:spcAft>
              <a:spcPct val="10000"/>
            </a:spcAft>
          </a:pPr>
          <a:r>
            <a:rPr lang="en-US" sz="1000" b="1" kern="1200" dirty="0" smtClean="0"/>
            <a:t>Certification</a:t>
          </a:r>
        </a:p>
        <a:p>
          <a:pPr marL="57150" lvl="1" indent="-57150" algn="l" defTabSz="444500">
            <a:lnSpc>
              <a:spcPct val="90000"/>
            </a:lnSpc>
            <a:spcBef>
              <a:spcPct val="0"/>
            </a:spcBef>
            <a:spcAft>
              <a:spcPct val="15000"/>
            </a:spcAft>
            <a:buChar char="••"/>
          </a:pPr>
          <a:r>
            <a:rPr lang="en-US" sz="1000" kern="1200" dirty="0" smtClean="0"/>
            <a:t>Automating certification / allowing developer to streamline their process</a:t>
          </a:r>
        </a:p>
        <a:p>
          <a:pPr marL="57150" lvl="1" indent="-57150" algn="l" defTabSz="444500">
            <a:lnSpc>
              <a:spcPct val="90000"/>
            </a:lnSpc>
            <a:spcBef>
              <a:spcPct val="0"/>
            </a:spcBef>
            <a:spcAft>
              <a:spcPct val="15000"/>
            </a:spcAft>
            <a:buChar char="••"/>
          </a:pPr>
          <a:r>
            <a:rPr lang="en-US" sz="1000" kern="1200" dirty="0" smtClean="0"/>
            <a:t>Insights in process / allowing sales engineer to engage (I see you at 50% how can I help)</a:t>
          </a:r>
        </a:p>
        <a:p>
          <a:pPr marL="57150" lvl="1" indent="-57150" algn="l" defTabSz="444500">
            <a:lnSpc>
              <a:spcPct val="90000"/>
            </a:lnSpc>
            <a:spcBef>
              <a:spcPct val="0"/>
            </a:spcBef>
            <a:spcAft>
              <a:spcPct val="15000"/>
            </a:spcAft>
            <a:buChar char="••"/>
          </a:pPr>
          <a:r>
            <a:rPr lang="en-US" sz="1000" kern="1200" dirty="0" smtClean="0"/>
            <a:t>Sales Force Integration / Providing common CRM</a:t>
          </a:r>
        </a:p>
        <a:p>
          <a:pPr marL="57150" lvl="1" indent="-57150" algn="l" defTabSz="444500">
            <a:lnSpc>
              <a:spcPct val="90000"/>
            </a:lnSpc>
            <a:spcBef>
              <a:spcPct val="0"/>
            </a:spcBef>
            <a:spcAft>
              <a:spcPct val="15000"/>
            </a:spcAft>
            <a:buChar char="••"/>
          </a:pPr>
          <a:r>
            <a:rPr lang="en-US" sz="1000" b="1" kern="1200" dirty="0" smtClean="0"/>
            <a:t>Helps the developer</a:t>
          </a:r>
        </a:p>
        <a:p>
          <a:pPr marL="57150" lvl="1" indent="-57150" algn="l" defTabSz="444500">
            <a:lnSpc>
              <a:spcPct val="90000"/>
            </a:lnSpc>
            <a:spcBef>
              <a:spcPct val="0"/>
            </a:spcBef>
            <a:spcAft>
              <a:spcPct val="15000"/>
            </a:spcAft>
            <a:buChar char="••"/>
          </a:pPr>
          <a:r>
            <a:rPr lang="en-US" sz="1000" b="0" kern="1200" dirty="0" smtClean="0"/>
            <a:t>Manage the certification process</a:t>
          </a:r>
        </a:p>
        <a:p>
          <a:pPr marL="57150" lvl="1" indent="-57150" algn="l" defTabSz="444500">
            <a:lnSpc>
              <a:spcPct val="90000"/>
            </a:lnSpc>
            <a:spcBef>
              <a:spcPct val="0"/>
            </a:spcBef>
            <a:spcAft>
              <a:spcPct val="15000"/>
            </a:spcAft>
            <a:buChar char="••"/>
          </a:pPr>
          <a:r>
            <a:rPr lang="en-US" sz="1000" b="0" kern="1200" dirty="0" smtClean="0"/>
            <a:t>Provides necessary feedback to assist the developer</a:t>
          </a:r>
        </a:p>
      </dsp:txBody>
      <dsp:txXfrm>
        <a:off x="5149686" y="4151782"/>
        <a:ext cx="2927579" cy="1529741"/>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hemePictureGrid">
  <dgm:title val="Theme Picture Grid"/>
  <dgm:desc val="Use to show a group of pictures with the first picture being the largest. Can contain up to five Level 1 pictures.  Unused pictures do not appear, but remain available if you switch layouts. Works best with small amounts of corresponding text."/>
  <dgm:catLst>
    <dgm:cat type="picture" pri="13500"/>
    <dgm:cat type="officeonline" pri="8000"/>
  </dgm:catLst>
  <dgm:sampData>
    <dgm:dataModel>
      <dgm:ptLst>
        <dgm:pt modelId="0" type="doc"/>
        <dgm:pt modelId="10">
          <dgm:prSet phldr="1"/>
        </dgm:pt>
        <dgm:pt modelId="20">
          <dgm:prSet phldr="1"/>
        </dgm:pt>
        <dgm:pt modelId="30">
          <dgm:prSet phldr="1"/>
        </dgm:pt>
        <dgm:pt modelId="70">
          <dgm:prSet phldr="1"/>
        </dgm:pt>
        <dgm:pt modelId="80">
          <dgm:prSet phldr="1"/>
        </dgm:pt>
      </dgm:ptLst>
      <dgm:cxnLst>
        <dgm:cxn modelId="40" srcId="0" destId="10" srcOrd="0" destOrd="0"/>
        <dgm:cxn modelId="50" srcId="0" destId="20" srcOrd="1" destOrd="0"/>
        <dgm:cxn modelId="60" srcId="0" destId="30" srcOrd="2" destOrd="0"/>
        <dgm:cxn modelId="71" srcId="0" destId="70" srcOrd="1" destOrd="0"/>
        <dgm:cxn modelId="81" srcId="0" destId="8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5"/>
      <dgm:chPref val="5"/>
      <dgm:dir/>
    </dgm:varLst>
    <dgm:shape xmlns:r="http://schemas.openxmlformats.org/officeDocument/2006/relationships" r:blip="">
      <dgm:adjLst/>
    </dgm:shape>
    <dgm:choose name="Name1">
      <dgm:if name="Name2" axis="ch" ptType="node" func="cnt" op="equ" val="1">
        <dgm:alg type="composite">
          <dgm:param type="ar" val="1.391"/>
        </dgm:alg>
        <dgm:choose name="Name3">
          <dgm:if name="Name4" func="var" arg="dir" op="equ" val="norm">
            <dgm:constrLst>
              <dgm:constr type="primFontSz" for="des" ptType="node" op="equ" val="65"/>
              <dgm:constr type="l" for="ch" forName="accent1" refType="w" fact="0.0415"/>
              <dgm:constr type="t" for="ch" forName="accent1" refType="h" fact="0.1789"/>
              <dgm:constr type="w" for="ch" forName="accent1" refType="w" fact="0.9585"/>
              <dgm:constr type="h" for="ch" forName="accent1" refType="h" fact="0.8211"/>
              <dgm:constr type="l" for="ch" forName="parent1" refType="w" fact="0"/>
              <dgm:constr type="t" for="ch" forName="parent1" refType="h" fact="0"/>
              <dgm:constr type="w" for="ch" forName="parent1" refType="w" fact="0.9667"/>
              <dgm:constr type="h" for="ch" forName="parent1" refType="h" fact="0.1224"/>
              <dgm:constr type="l" for="ch" forName="picture1" refType="w" fact="0.0019"/>
              <dgm:constr type="t" for="ch" forName="picture1" refType="h" fact="0.1272"/>
              <dgm:constr type="w" for="ch" forName="picture1" refType="w" fact="0.9667"/>
              <dgm:constr type="h" for="ch" forName="picture1" refType="h" fact="0.83"/>
            </dgm:constrLst>
          </dgm:if>
          <dgm:else name="Name5">
            <dgm:constrLst>
              <dgm:constr type="primFontSz" for="des" ptType="node" op="equ" val="65"/>
              <dgm:constr type="l" for="ch" forName="accent1" refType="w" fact="0"/>
              <dgm:constr type="t" for="ch" forName="accent1" refType="h" fact="0.1789"/>
              <dgm:constr type="w" for="ch" forName="accent1" refType="w" fact="0.9585"/>
              <dgm:constr type="h" for="ch" forName="accent1" refType="h" fact="0.8211"/>
              <dgm:constr type="l" for="ch" forName="parent1" refType="w" fact="0.0333"/>
              <dgm:constr type="t" for="ch" forName="parent1" refType="h" fact="0"/>
              <dgm:constr type="w" for="ch" forName="parent1" refType="w" fact="0.9667"/>
              <dgm:constr type="h" for="ch" forName="parent1" refType="h" fact="0.1224"/>
              <dgm:constr type="r" for="ch" forName="picture1" refType="w" fact="0.9981"/>
              <dgm:constr type="t" for="ch" forName="picture1" refType="h" fact="0.1272"/>
              <dgm:constr type="w" for="ch" forName="picture1" refType="w" fact="0.9667"/>
              <dgm:constr type="h" for="ch" forName="picture1" refType="h" fact="0.83"/>
            </dgm:constrLst>
          </dgm:else>
        </dgm:choose>
      </dgm:if>
      <dgm:if name="Name6" axis="ch" ptType="node" func="cnt" op="equ" val="2">
        <dgm:alg type="composite">
          <dgm:param type="ar" val="0.7877"/>
        </dgm:alg>
        <dgm:choose name="Name7">
          <dgm:if name="Name8" func="var" arg="dir" op="equ" val="norm">
            <dgm:constrLst>
              <dgm:constr type="primFontSz" for="des" forName="parent1" val="65"/>
              <dgm:constr type="primFontSz" for="des" forName="parent2" val="65"/>
              <dgm:constr type="primFontSz" for="des" forName="parent2" refType="primFontSz" refFor="des" refForName="parent1" op="lte"/>
              <dgm:constr type="l" for="ch" forName="picture1" refType="w" fact="0.004"/>
              <dgm:constr type="t" for="ch" forName="picture1" refType="h" fact="0.0744"/>
              <dgm:constr type="w" for="ch" forName="picture1" refType="w" fact="0.996"/>
              <dgm:constr type="h" for="ch" forName="picture1" refType="h" fact="0.4853"/>
              <dgm:constr type="l" for="ch" forName="accent1" refType="w" fact="0.0447"/>
              <dgm:constr type="t" for="ch" forName="accent1" refType="h" fact="0.1046"/>
              <dgm:constr type="w" for="ch" forName="accent1" refType="w" fact="0.9169"/>
              <dgm:constr type="h" for="ch" forName="accent1" refType="h" fact="0.8954"/>
              <dgm:constr type="l" for="ch" forName="parent1" refType="w" fact="0"/>
              <dgm:constr type="t" for="ch" forName="parent1" refType="h" fact="0"/>
              <dgm:constr type="w" for="ch" forName="parent1" refType="w" fact="0.996"/>
              <dgm:constr type="h" for="ch" forName="parent1" refType="h" fact="0.0716"/>
              <dgm:constr type="l" for="ch" forName="picture2" refType="w" fact="0.0831"/>
              <dgm:constr type="t" for="ch" forName="picture2" refType="h" fact="0.5391"/>
              <dgm:constr type="w" for="ch" forName="picture2" refType="w" fact="0.8985"/>
              <dgm:constr type="h" for="ch" forName="picture2" refType="h" fact="0.4306"/>
              <dgm:constr type="l" for="ch" forName="parent2" refType="w" fact="0.085"/>
              <dgm:constr type="t" for="ch" forName="parent2" refType="h" fact="0.901"/>
              <dgm:constr type="w" for="ch" forName="parent2" refType="w" fact="0.8947"/>
              <dgm:constr type="h" for="ch" forName="parent2" refType="h" fact="0.0668"/>
            </dgm:constrLst>
          </dgm:if>
          <dgm:else name="Name9">
            <dgm:constrLst>
              <dgm:constr type="primFontSz" for="des" forName="parent1" val="65"/>
              <dgm:constr type="primFontSz" for="des" forName="parent2" val="65"/>
              <dgm:constr type="primFontSz" for="des" forName="parent2" refType="primFontSz" refFor="des" refForName="parent1" op="lte"/>
              <dgm:constr type="r" for="ch" forName="picture1" refType="w" fact="0.996"/>
              <dgm:constr type="t" for="ch" forName="picture1" refType="h" fact="0.0744"/>
              <dgm:constr type="w" for="ch" forName="picture1" refType="w" fact="0.996"/>
              <dgm:constr type="h" for="ch" forName="picture1" refType="h" fact="0.4853"/>
              <dgm:constr type="r" for="ch" forName="accent1" refType="w" fact="0.9597"/>
              <dgm:constr type="t" for="ch" forName="accent1" refType="h" fact="0.1046"/>
              <dgm:constr type="w" for="ch" forName="accent1" refType="w" fact="0.9169"/>
              <dgm:constr type="h" for="ch" forName="accent1" refType="h" fact="0.8954"/>
              <dgm:constr type="r" for="ch" forName="parent1" refType="w"/>
              <dgm:constr type="t" for="ch" forName="parent1" refType="h" fact="0"/>
              <dgm:constr type="w" for="ch" forName="parent1" refType="w" fact="0.996"/>
              <dgm:constr type="h" for="ch" forName="parent1" refType="h" fact="0.0716"/>
              <dgm:constr type="r" for="ch" forName="picture2" refType="w" fact="0.9169"/>
              <dgm:constr type="t" for="ch" forName="picture2" refType="h" fact="0.5391"/>
              <dgm:constr type="w" for="ch" forName="picture2" refType="w" fact="0.8985"/>
              <dgm:constr type="h" for="ch" forName="picture2" refType="h" fact="0.4306"/>
              <dgm:constr type="r" for="ch" forName="parent2" refType="w" fact="0.915"/>
              <dgm:constr type="t" for="ch" forName="parent2" refType="h" fact="0.901"/>
              <dgm:constr type="w" for="ch" forName="parent2" refType="w" fact="0.8947"/>
              <dgm:constr type="h" for="ch" forName="parent2" refType="h" fact="0.0668"/>
            </dgm:constrLst>
          </dgm:else>
        </dgm:choose>
      </dgm:if>
      <dgm:if name="Name10" axis="ch" ptType="node" func="cnt" op="equ" val="3">
        <dgm:alg type="composite">
          <dgm:param type="ar" val="1.0535"/>
        </dgm:alg>
        <dgm:choose name="Name11">
          <dgm:if name="Name12"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l" for="ch" forName="picture1" refType="w" fact="0.0019"/>
              <dgm:constr type="t" for="ch" forName="picture1" refType="h" fact="0.0934"/>
              <dgm:constr type="w" for="ch" forName="picture1" refType="w" fact="0.9372"/>
              <dgm:constr type="h" for="ch" forName="picture1" refType="h" fact="0.6095"/>
              <dgm:constr type="l" for="ch" forName="accent1" refType="w" fact="0.0403"/>
              <dgm:constr type="t" for="ch" forName="accent1" refType="h" fact="0.1314"/>
              <dgm:constr type="w" for="ch" forName="accent1" refType="w" fact="0.9293"/>
              <dgm:constr type="h" for="ch" forName="accent1" refType="h" fact="0.8686"/>
              <dgm:constr type="l" for="ch" forName="picture3" refType="w" fact="0.5536"/>
              <dgm:constr type="t" for="ch" forName="picture3" refType="h" fact="0.6771"/>
              <dgm:constr type="w" for="ch" forName="picture3" refType="w" fact="0.4464"/>
              <dgm:constr type="h" for="ch" forName="picture3" refType="h" fact="0.2903"/>
              <dgm:constr type="l" for="ch" forName="picture2" refType="w" fact="0.078"/>
              <dgm:constr type="t" for="ch" forName="picture2" refType="h" fact="0.6771"/>
              <dgm:constr type="w" for="ch" forName="picture2" refType="w" fact="0.4458"/>
              <dgm:constr type="h" for="ch" forName="picture2" refType="h" fact="0.2903"/>
              <dgm:constr type="l" for="ch" forName="parent1" refType="w" fact="0"/>
              <dgm:constr type="t" for="ch" forName="parent1" refType="h" fact="0"/>
              <dgm:constr type="w" for="ch" forName="parent1" refType="w" fact="0.9372"/>
              <dgm:constr type="h" for="ch" forName="parent1" refType="h" fact="0.0899"/>
              <dgm:constr type="l" for="ch" forName="parent3" refType="w" fact="0.5548"/>
              <dgm:constr type="t" for="ch" forName="parent3" refType="h" fact="0.9211"/>
              <dgm:constr type="w" for="ch" forName="parent3" refType="w" fact="0.4439"/>
              <dgm:constr type="h" for="ch" forName="parent3" refType="h" fact="0.045"/>
              <dgm:constr type="l" for="ch" forName="parent2" refType="w" fact="0.079"/>
              <dgm:constr type="t" for="ch" forName="parent2" refType="h" fact="0.9211"/>
              <dgm:constr type="w" for="ch" forName="parent2" refType="w" fact="0.4439"/>
              <dgm:constr type="h" for="ch" forName="parent2" refType="h" fact="0.045"/>
            </dgm:constrLst>
          </dgm:if>
          <dgm:else name="Name13">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r" for="ch" forName="picture1" refType="w" fact="0.9981"/>
              <dgm:constr type="t" for="ch" forName="picture1" refType="h" fact="0.0934"/>
              <dgm:constr type="w" for="ch" forName="picture1" refType="w" fact="0.9372"/>
              <dgm:constr type="h" for="ch" forName="picture1" refType="h" fact="0.6095"/>
              <dgm:constr type="r" for="ch" forName="accent1" refType="w" fact="0.9597"/>
              <dgm:constr type="t" for="ch" forName="accent1" refType="h" fact="0.1314"/>
              <dgm:constr type="w" for="ch" forName="accent1" refType="w" fact="0.9293"/>
              <dgm:constr type="h" for="ch" forName="accent1" refType="h" fact="0.8686"/>
              <dgm:constr type="r" for="ch" forName="picture3" refType="w" fact="0.4464"/>
              <dgm:constr type="t" for="ch" forName="picture3" refType="h" fact="0.6771"/>
              <dgm:constr type="w" for="ch" forName="picture3" refType="w" fact="0.4464"/>
              <dgm:constr type="h" for="ch" forName="picture3" refType="h" fact="0.2903"/>
              <dgm:constr type="r" for="ch" forName="picture2" refType="w" fact="0.922"/>
              <dgm:constr type="t" for="ch" forName="picture2" refType="h" fact="0.6771"/>
              <dgm:constr type="w" for="ch" forName="picture2" refType="w" fact="0.4458"/>
              <dgm:constr type="h" for="ch" forName="picture2" refType="h" fact="0.2903"/>
              <dgm:constr type="r" for="ch" forName="parent1" refType="w"/>
              <dgm:constr type="t" for="ch" forName="parent1" refType="h" fact="0"/>
              <dgm:constr type="w" for="ch" forName="parent1" refType="w" fact="0.9372"/>
              <dgm:constr type="h" for="ch" forName="parent1" refType="h" fact="0.0899"/>
              <dgm:constr type="r" for="ch" forName="parent3" refType="w" fact="0.4452"/>
              <dgm:constr type="t" for="ch" forName="parent3" refType="h" fact="0.9211"/>
              <dgm:constr type="w" for="ch" forName="parent3" refType="w" fact="0.4439"/>
              <dgm:constr type="h" for="ch" forName="parent3" refType="h" fact="0.045"/>
              <dgm:constr type="r" for="ch" forName="parent2" refType="w" fact="0.921"/>
              <dgm:constr type="t" for="ch" forName="parent2" refType="h" fact="0.9211"/>
              <dgm:constr type="w" for="ch" forName="parent2" refType="w" fact="0.4439"/>
              <dgm:constr type="h" for="ch" forName="parent2" refType="h" fact="0.045"/>
            </dgm:constrLst>
          </dgm:else>
        </dgm:choose>
      </dgm:if>
      <dgm:if name="Name14" axis="ch" ptType="node" func="cnt" op="equ" val="4">
        <dgm:alg type="composite">
          <dgm:param type="ar" val="1.2068"/>
        </dgm:alg>
        <dgm:choose name="Name15">
          <dgm:if name="Name16"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l" for="ch" forName="picture1" refType="w" fact="0.0018"/>
              <dgm:constr type="t" for="ch" forName="picture1" refType="h" fact="0.1037"/>
              <dgm:constr type="w" for="ch" forName="picture1" refType="w" fact="0.9084"/>
              <dgm:constr type="h" for="ch" forName="picture1" refType="h" fact="0.6767"/>
              <dgm:constr type="l" for="ch" forName="accent1" refType="w" fact="0.039"/>
              <dgm:constr type="t" for="ch" forName="accent1" refType="h" fact="0.1459"/>
              <dgm:constr type="w" for="ch" forName="accent1" refType="w" fact="0.9007"/>
              <dgm:constr type="h" for="ch" forName="accent1" refType="h" fact="0.8541"/>
              <dgm:constr type="l" for="ch" forName="parent1" refType="w" fact="0"/>
              <dgm:constr type="t" for="ch" forName="parent1" refType="h" fact="0"/>
              <dgm:constr type="w" for="ch" forName="parent1" refType="w" fact="0.9084"/>
              <dgm:constr type="h" for="ch" forName="parent1" refType="h" fact="0.0998"/>
              <dgm:constr type="l" for="ch" forName="picture3" refType="w" fact="0.3539"/>
              <dgm:constr type="t" for="ch" forName="picture3" refType="h" fact="0.7301"/>
              <dgm:constr type="w" for="ch" forName="picture3" refType="w" fact="0.3131"/>
              <dgm:constr type="h" for="ch" forName="picture3" refType="h" fact="0.2332"/>
              <dgm:constr type="l" for="ch" forName="parent3" refType="w" fact="0.3548"/>
              <dgm:constr type="t" for="ch" forName="parent3" refType="h" fact="0.926"/>
              <dgm:constr type="w" for="ch" forName="parent3" refType="w" fact="0.3113"/>
              <dgm:constr type="h" for="ch" forName="parent3" refType="h" fact="0.0361"/>
              <dgm:constr type="l" for="ch" forName="picture4" refType="w" fact="0.6874"/>
              <dgm:constr type="t" for="ch" forName="picture4" refType="h" fact="0.7301"/>
              <dgm:constr type="w" for="ch" forName="picture4" refType="w" fact="0.3126"/>
              <dgm:constr type="h" for="ch" forName="picture4" refType="h" fact="0.2332"/>
              <dgm:constr type="l" for="ch" forName="parent4" refType="w" fact="0.6881"/>
              <dgm:constr type="t" for="ch" forName="parent4" refType="h" fact="0.9264"/>
              <dgm:constr type="w" for="ch" forName="parent4" refType="w" fact="0.3113"/>
              <dgm:constr type="h" for="ch" forName="parent4" refType="h" fact="0.0361"/>
              <dgm:constr type="l" for="ch" forName="picture2" refType="w" fact="0.0204"/>
              <dgm:constr type="t" for="ch" forName="picture2" refType="h" fact="0.7301"/>
              <dgm:constr type="w" for="ch" forName="picture2" refType="w" fact="0.3126"/>
              <dgm:constr type="h" for="ch" forName="picture2" refType="h" fact="0.2332"/>
              <dgm:constr type="l" for="ch" forName="parent2" refType="w" fact="0.0211"/>
              <dgm:constr type="t" for="ch" forName="parent2" refType="h" fact="0.926"/>
              <dgm:constr type="w" for="ch" forName="parent2" refType="w" fact="0.3113"/>
              <dgm:constr type="h" for="ch" forName="parent2" refType="h" fact="0.0361"/>
            </dgm:constrLst>
          </dgm:if>
          <dgm:else name="Name17">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r" for="ch" forName="picture1" refType="w" fact="0.9982"/>
              <dgm:constr type="t" for="ch" forName="picture1" refType="h" fact="0.1037"/>
              <dgm:constr type="w" for="ch" forName="picture1" refType="w" fact="0.9084"/>
              <dgm:constr type="h" for="ch" forName="picture1" refType="h" fact="0.6767"/>
              <dgm:constr type="r" for="ch" forName="accent1" refType="w" fact="0.961"/>
              <dgm:constr type="t" for="ch" forName="accent1" refType="h" fact="0.1459"/>
              <dgm:constr type="w" for="ch" forName="accent1" refType="w" fact="0.9007"/>
              <dgm:constr type="h" for="ch" forName="accent1" refType="h" fact="0.8541"/>
              <dgm:constr type="r" for="ch" forName="parent1" refType="w"/>
              <dgm:constr type="t" for="ch" forName="parent1" refType="h" fact="0"/>
              <dgm:constr type="w" for="ch" forName="parent1" refType="w" fact="0.9084"/>
              <dgm:constr type="h" for="ch" forName="parent1" refType="h" fact="0.0998"/>
              <dgm:constr type="r" for="ch" forName="picture3" refType="w" fact="0.6461"/>
              <dgm:constr type="t" for="ch" forName="picture3" refType="h" fact="0.7301"/>
              <dgm:constr type="w" for="ch" forName="picture3" refType="w" fact="0.3131"/>
              <dgm:constr type="h" for="ch" forName="picture3" refType="h" fact="0.2332"/>
              <dgm:constr type="r" for="ch" forName="parent3" refType="w" fact="0.6452"/>
              <dgm:constr type="t" for="ch" forName="parent3" refType="h" fact="0.926"/>
              <dgm:constr type="w" for="ch" forName="parent3" refType="w" fact="0.3113"/>
              <dgm:constr type="h" for="ch" forName="parent3" refType="h" fact="0.0361"/>
              <dgm:constr type="r" for="ch" forName="picture4" refType="w" fact="0.3126"/>
              <dgm:constr type="t" for="ch" forName="picture4" refType="h" fact="0.7301"/>
              <dgm:constr type="w" for="ch" forName="picture4" refType="w" fact="0.3126"/>
              <dgm:constr type="h" for="ch" forName="picture4" refType="h" fact="0.2332"/>
              <dgm:constr type="r" for="ch" forName="parent4" refType="w" fact="0.3319"/>
              <dgm:constr type="t" for="ch" forName="parent4" refType="h" fact="0.9264"/>
              <dgm:constr type="w" for="ch" forName="parent4" refType="w" fact="0.3113"/>
              <dgm:constr type="h" for="ch" forName="parent4" refType="h" fact="0.0361"/>
              <dgm:constr type="r" for="ch" forName="picture2" refType="w" fact="0.9796"/>
              <dgm:constr type="t" for="ch" forName="picture2" refType="h" fact="0.7301"/>
              <dgm:constr type="w" for="ch" forName="picture2" refType="w" fact="0.3126"/>
              <dgm:constr type="h" for="ch" forName="picture2" refType="h" fact="0.2332"/>
              <dgm:constr type="r" for="ch" forName="parent2" refType="w" fact="0.9789"/>
              <dgm:constr type="t" for="ch" forName="parent2" refType="h" fact="0.926"/>
              <dgm:constr type="w" for="ch" forName="parent2" refType="w" fact="0.3113"/>
              <dgm:constr type="h" for="ch" forName="parent2" refType="h" fact="0.0361"/>
            </dgm:constrLst>
          </dgm:else>
        </dgm:choose>
      </dgm:if>
      <dgm:else name="Name18">
        <dgm:alg type="composite">
          <dgm:param type="ar" val="0.817"/>
        </dgm:alg>
        <dgm:choose name="Name19">
          <dgm:if name="Name20" func="var" arg="dir" op="equ" val="norm">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l" for="ch" forName="picture1" refType="w" fact="0.0019"/>
              <dgm:constr type="t" for="ch" forName="picture1" refType="h" fact="0.0724"/>
              <dgm:constr type="w" for="ch" forName="picture1" refType="w" fact="0.9372"/>
              <dgm:constr type="h" for="ch" forName="picture1" refType="h" fact="0.4727"/>
              <dgm:constr type="l" for="ch" forName="accent1" refType="w" fact="0.0403"/>
              <dgm:constr type="t" for="ch" forName="accent1" refType="h" fact="0.1019"/>
              <dgm:constr type="w" for="ch" forName="accent1" refType="w" fact="0.9293"/>
              <dgm:constr type="h" for="ch" forName="accent1" refType="h" fact="0.8921"/>
              <dgm:constr type="l" for="ch" forName="picture4" refType="w" fact="0.078"/>
              <dgm:constr type="t" for="ch" forName="picture4" refType="h" fact="0.7749"/>
              <dgm:constr type="w" for="ch" forName="picture4" refType="w" fact="0.4458"/>
              <dgm:constr type="h" for="ch" forName="picture4" refType="h" fact="0.2251"/>
              <dgm:constr type="l" for="ch" forName="picture5" refType="w" fact="0.5536"/>
              <dgm:constr type="t" for="ch" forName="picture5" refType="h" fact="0.7749"/>
              <dgm:constr type="w" for="ch" forName="picture5" refType="w" fact="0.4464"/>
              <dgm:constr type="h" for="ch" forName="picture5" refType="h" fact="0.2251"/>
              <dgm:constr type="l" for="ch" forName="picture3" refType="w" fact="0.5536"/>
              <dgm:constr type="t" for="ch" forName="picture3" refType="h" fact="0.5251"/>
              <dgm:constr type="w" for="ch" forName="picture3" refType="w" fact="0.4464"/>
              <dgm:constr type="h" for="ch" forName="picture3" refType="h" fact="0.2251"/>
              <dgm:constr type="l" for="ch" forName="picture2" refType="w" fact="0.078"/>
              <dgm:constr type="t" for="ch" forName="picture2" refType="h" fact="0.5251"/>
              <dgm:constr type="w" for="ch" forName="picture2" refType="w" fact="0.4458"/>
              <dgm:constr type="h" for="ch" forName="picture2" refType="h" fact="0.2251"/>
              <dgm:constr type="l" for="ch" forName="parent1" refType="w" fact="0"/>
              <dgm:constr type="t" for="ch" forName="parent1" refType="h" fact="0"/>
              <dgm:constr type="w" for="ch" forName="parent1" refType="w" fact="0.9372"/>
              <dgm:constr type="h" for="ch" forName="parent1" refType="h" fact="0.0697"/>
              <dgm:constr type="l" for="ch" forName="parent3" refType="w" fact="0.5548"/>
              <dgm:constr type="t" for="ch" forName="parent3" refType="h" fact="0.7143"/>
              <dgm:constr type="w" for="ch" forName="parent3" refType="w" fact="0.4439"/>
              <dgm:constr type="h" for="ch" forName="parent3" refType="h" fact="0.0349"/>
              <dgm:constr type="l" for="ch" forName="parent5" refType="w" fact="0.5548"/>
              <dgm:constr type="t" for="ch" forName="parent5" refType="h" fact="0.9644"/>
              <dgm:constr type="w" for="ch" forName="parent5" refType="w" fact="0.4439"/>
              <dgm:constr type="h" for="ch" forName="parent5" refType="h" fact="0.0349"/>
              <dgm:constr type="l" for="ch" forName="parent4" refType="w" fact="0.079"/>
              <dgm:constr type="t" for="ch" forName="parent4" refType="h" fact="0.9644"/>
              <dgm:constr type="w" for="ch" forName="parent4" refType="w" fact="0.4439"/>
              <dgm:constr type="h" for="ch" forName="parent4" refType="h" fact="0.0349"/>
              <dgm:constr type="l" for="ch" forName="parent2" refType="w" fact="0.079"/>
              <dgm:constr type="t" for="ch" forName="parent2" refType="h" fact="0.7143"/>
              <dgm:constr type="w" for="ch" forName="parent2" refType="w" fact="0.4439"/>
              <dgm:constr type="h" for="ch" forName="parent2" refType="h" fact="0.0349"/>
            </dgm:constrLst>
          </dgm:if>
          <dgm:else name="Name21">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r" for="ch" forName="picture1" refType="w" fact="0.9981"/>
              <dgm:constr type="t" for="ch" forName="picture1" refType="h" fact="0.0724"/>
              <dgm:constr type="w" for="ch" forName="picture1" refType="w" fact="0.9372"/>
              <dgm:constr type="h" for="ch" forName="picture1" refType="h" fact="0.4727"/>
              <dgm:constr type="r" for="ch" forName="accent1" refType="w" fact="0.9597"/>
              <dgm:constr type="t" for="ch" forName="accent1" refType="h" fact="0.1019"/>
              <dgm:constr type="w" for="ch" forName="accent1" refType="w" fact="0.9293"/>
              <dgm:constr type="h" for="ch" forName="accent1" refType="h" fact="0.8921"/>
              <dgm:constr type="r" for="ch" forName="picture4" refType="w" fact="0.922"/>
              <dgm:constr type="t" for="ch" forName="picture4" refType="h" fact="0.7749"/>
              <dgm:constr type="w" for="ch" forName="picture4" refType="w" fact="0.4458"/>
              <dgm:constr type="h" for="ch" forName="picture4" refType="h" fact="0.2251"/>
              <dgm:constr type="r" for="ch" forName="picture5" refType="w" fact="0.4464"/>
              <dgm:constr type="t" for="ch" forName="picture5" refType="h" fact="0.7749"/>
              <dgm:constr type="w" for="ch" forName="picture5" refType="w" fact="0.4464"/>
              <dgm:constr type="h" for="ch" forName="picture5" refType="h" fact="0.2251"/>
              <dgm:constr type="r" for="ch" forName="picture3" refType="w" fact="0.4464"/>
              <dgm:constr type="t" for="ch" forName="picture3" refType="h" fact="0.5251"/>
              <dgm:constr type="w" for="ch" forName="picture3" refType="w" fact="0.4464"/>
              <dgm:constr type="h" for="ch" forName="picture3" refType="h" fact="0.2251"/>
              <dgm:constr type="r" for="ch" forName="picture2" refType="w" fact="0.922"/>
              <dgm:constr type="t" for="ch" forName="picture2" refType="h" fact="0.5251"/>
              <dgm:constr type="w" for="ch" forName="picture2" refType="w" fact="0.4458"/>
              <dgm:constr type="h" for="ch" forName="picture2" refType="h" fact="0.2251"/>
              <dgm:constr type="l" for="ch" forName="parent1" refType="w" fact="0.0628"/>
              <dgm:constr type="t" for="ch" forName="parent1" refType="h" fact="0"/>
              <dgm:constr type="w" for="ch" forName="parent1" refType="w" fact="0.9372"/>
              <dgm:constr type="h" for="ch" forName="parent1" refType="h" fact="0.0697"/>
              <dgm:constr type="r" for="ch" forName="parent3" refType="w" fact="0.4452"/>
              <dgm:constr type="t" for="ch" forName="parent3" refType="h" fact="0.7143"/>
              <dgm:constr type="w" for="ch" forName="parent3" refType="w" fact="0.4439"/>
              <dgm:constr type="h" for="ch" forName="parent3" refType="h" fact="0.0349"/>
              <dgm:constr type="r" for="ch" forName="parent5" refType="w" fact="0.4452"/>
              <dgm:constr type="t" for="ch" forName="parent5" refType="h" fact="0.9644"/>
              <dgm:constr type="w" for="ch" forName="parent5" refType="w" fact="0.4439"/>
              <dgm:constr type="h" for="ch" forName="parent5" refType="h" fact="0.0349"/>
              <dgm:constr type="r" for="ch" forName="parent4" refType="w" fact="0.921"/>
              <dgm:constr type="t" for="ch" forName="parent4" refType="h" fact="0.9644"/>
              <dgm:constr type="w" for="ch" forName="parent4" refType="w" fact="0.4439"/>
              <dgm:constr type="h" for="ch" forName="parent4" refType="h" fact="0.0349"/>
              <dgm:constr type="r" for="ch" forName="parent2" refType="w" fact="0.921"/>
              <dgm:constr type="t" for="ch" forName="parent2" refType="h" fact="0.7143"/>
              <dgm:constr type="w" for="ch" forName="parent2" refType="w" fact="0.4439"/>
              <dgm:constr type="h" for="ch" forName="parent2" refType="h" fact="0.0349"/>
            </dgm:constrLst>
          </dgm:else>
        </dgm:choose>
      </dgm:else>
    </dgm:choose>
    <dgm:forEach name="Name22" axis="ch" ptType="node" cnt="1">
      <dgm:layoutNode name="picture1">
        <dgm:alg type="sp"/>
        <dgm:shape xmlns:r="http://schemas.openxmlformats.org/officeDocument/2006/relationships" r:blip="">
          <dgm:adjLst/>
        </dgm:shape>
        <dgm:presOf/>
        <dgm:forEach name="Name23" ref="pictureWrapper"/>
      </dgm:layoutNode>
      <dgm:layoutNode name="accent1" styleLbl="parChTrans1D1">
        <dgm:alg type="sp"/>
        <dgm:shape xmlns:r="http://schemas.openxmlformats.org/officeDocument/2006/relationships" type="rect" r:blip="">
          <dgm:adjLst/>
        </dgm:shape>
        <dgm:presOf/>
      </dgm:layoutNode>
      <dgm:layoutNode name="parent1"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forEach>
    <dgm:forEach name="Name24" axis="ch" ptType="node" st="2" cnt="1">
      <dgm:layoutNode name="picture2">
        <dgm:alg type="sp"/>
        <dgm:shape xmlns:r="http://schemas.openxmlformats.org/officeDocument/2006/relationships" r:blip="">
          <dgm:adjLst/>
        </dgm:shape>
        <dgm:presOf/>
        <dgm:forEach name="Name25" ref="pictureWrapper"/>
      </dgm:layoutNode>
      <dgm:layoutNode name="parent2"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forEach>
    <dgm:forEach name="Name26" axis="ch" ptType="node" st="3" cnt="1">
      <dgm:layoutNode name="picture3">
        <dgm:alg type="sp"/>
        <dgm:shape xmlns:r="http://schemas.openxmlformats.org/officeDocument/2006/relationships" r:blip="">
          <dgm:adjLst/>
        </dgm:shape>
        <dgm:presOf/>
        <dgm:forEach name="Name27" ref="pictureWrapper"/>
      </dgm:layoutNode>
      <dgm:layoutNode name="parent3"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8" axis="ch" ptType="node" st="4" cnt="1">
      <dgm:layoutNode name="picture4">
        <dgm:alg type="sp"/>
        <dgm:shape xmlns:r="http://schemas.openxmlformats.org/officeDocument/2006/relationships" r:blip="">
          <dgm:adjLst/>
        </dgm:shape>
        <dgm:presOf/>
        <dgm:forEach name="Name29" ref="pictureWrapper"/>
      </dgm:layoutNode>
      <dgm:layoutNode name="parent4" styleLbl="trBgShp">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30" axis="ch" ptType="node" st="5" cnt="1">
      <dgm:layoutNode name="picture5">
        <dgm:alg type="sp"/>
        <dgm:shape xmlns:r="http://schemas.openxmlformats.org/officeDocument/2006/relationships" r:blip="">
          <dgm:adjLst/>
        </dgm:shape>
        <dgm:presOf/>
        <dgm:forEach name="Name31" ref="pictureWrapper"/>
      </dgm:layoutNode>
      <dgm:layoutNode name="parent5" styleLbl="trBgShp">
        <dgm:varLst>
          <dgm:chMax val="0"/>
          <dgm:chPref val="0"/>
        </dgm:varLst>
        <dgm:alg type="tx">
          <dgm:param type="parTxLTRAlign" val="r"/>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wrapper" axis="self" ptType="parTrans">
      <dgm:forEach name="pictureWrapper" axis="self">
        <dgm:layoutNode name="picture" styleLbl="bgImgPlace1">
          <dgm:alg type="sp"/>
          <dgm:shape xmlns:r="http://schemas.openxmlformats.org/officeDocument/2006/relationships" type="rect" r:blip="" blipPhldr="1">
            <dgm:adjLst/>
          </dgm:shape>
          <dgm:presOf/>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2635E9-E2F1-477F-9E32-A6528075554E}" type="datetimeFigureOut">
              <a:rPr lang="en-US" smtClean="0"/>
              <a:t>1/18/17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CAAC5F-1125-4DF0-B6F9-59B415EB34BE}" type="slidenum">
              <a:rPr lang="en-US" smtClean="0"/>
              <a:t>‹#›</a:t>
            </a:fld>
            <a:endParaRPr lang="en-US"/>
          </a:p>
        </p:txBody>
      </p:sp>
    </p:spTree>
    <p:extLst>
      <p:ext uri="{BB962C8B-B14F-4D97-AF65-F5344CB8AC3E}">
        <p14:creationId xmlns:p14="http://schemas.microsoft.com/office/powerpoint/2010/main" val="214996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World_Wide_Web_Consortium" TargetMode="External"/><Relationship Id="rId4" Type="http://schemas.openxmlformats.org/officeDocument/2006/relationships/hyperlink" Target="http://en.wikipedia.org/wiki/Specification" TargetMode="External"/><Relationship Id="rId5" Type="http://schemas.openxmlformats.org/officeDocument/2006/relationships/hyperlink" Target="http://en.wikipedia.org/wiki/Resource_Description_Framework#cite_note-1" TargetMode="External"/><Relationship Id="rId6" Type="http://schemas.openxmlformats.org/officeDocument/2006/relationships/hyperlink" Target="http://en.wikipedia.org/wiki/Metadata" TargetMode="External"/><Relationship Id="rId7" Type="http://schemas.openxmlformats.org/officeDocument/2006/relationships/hyperlink" Target="http://en.wikipedia.org/wiki/Data_model" TargetMode="External"/><Relationship Id="rId8" Type="http://schemas.openxmlformats.org/officeDocument/2006/relationships/hyperlink" Target="http://en.wikipedia.org/wiki/Web_resource" TargetMode="External"/><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World_Wide_Web_Consortium" TargetMode="External"/><Relationship Id="rId4" Type="http://schemas.openxmlformats.org/officeDocument/2006/relationships/hyperlink" Target="http://en.wikipedia.org/wiki/Specification" TargetMode="External"/><Relationship Id="rId5" Type="http://schemas.openxmlformats.org/officeDocument/2006/relationships/hyperlink" Target="http://en.wikipedia.org/wiki/Resource_Description_Framework#cite_note-1" TargetMode="External"/><Relationship Id="rId6" Type="http://schemas.openxmlformats.org/officeDocument/2006/relationships/hyperlink" Target="http://en.wikipedia.org/wiki/Metadata" TargetMode="External"/><Relationship Id="rId7" Type="http://schemas.openxmlformats.org/officeDocument/2006/relationships/hyperlink" Target="http://en.wikipedia.org/wiki/Data_model" TargetMode="External"/><Relationship Id="rId8" Type="http://schemas.openxmlformats.org/officeDocument/2006/relationships/hyperlink" Target="http://en.wikipedia.org/wiki/Web_resource"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Resource Description Framework</a:t>
            </a:r>
            <a:r>
              <a:rPr lang="en-US" sz="1200" b="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RDF</a:t>
            </a:r>
            <a:r>
              <a:rPr lang="en-US" sz="1200" b="0" kern="1200" dirty="0" smtClean="0">
                <a:solidFill>
                  <a:schemeClr val="tx1"/>
                </a:solidFill>
                <a:latin typeface="+mn-lt"/>
                <a:ea typeface="+mn-ea"/>
                <a:cs typeface="+mn-cs"/>
              </a:rPr>
              <a:t>) is a family of </a:t>
            </a:r>
            <a:r>
              <a:rPr lang="en-US" sz="1200" b="0" kern="1200" dirty="0" smtClean="0">
                <a:solidFill>
                  <a:schemeClr val="tx1"/>
                </a:solidFill>
                <a:latin typeface="+mn-lt"/>
                <a:ea typeface="+mn-ea"/>
                <a:cs typeface="+mn-cs"/>
                <a:hlinkClick r:id="rId3"/>
              </a:rPr>
              <a:t>World Wide Web Consortium (W3C) </a:t>
            </a:r>
            <a:r>
              <a:rPr lang="en-US" sz="1200" b="0" kern="1200" dirty="0" smtClean="0">
                <a:solidFill>
                  <a:schemeClr val="tx1"/>
                </a:solidFill>
                <a:latin typeface="+mn-lt"/>
                <a:ea typeface="+mn-ea"/>
                <a:cs typeface="+mn-cs"/>
                <a:hlinkClick r:id="rId4"/>
              </a:rPr>
              <a:t>specifications </a:t>
            </a:r>
            <a:r>
              <a:rPr lang="en-US" sz="1200" b="0" kern="1200" dirty="0" smtClean="0">
                <a:solidFill>
                  <a:schemeClr val="tx1"/>
                </a:solidFill>
                <a:latin typeface="+mn-lt"/>
                <a:ea typeface="+mn-ea"/>
                <a:cs typeface="+mn-cs"/>
                <a:hlinkClick r:id="rId5"/>
              </a:rPr>
              <a:t>[1] originally designed as a </a:t>
            </a:r>
            <a:r>
              <a:rPr lang="en-US" sz="1200" b="0" kern="1200" dirty="0" smtClean="0">
                <a:solidFill>
                  <a:schemeClr val="tx1"/>
                </a:solidFill>
                <a:latin typeface="+mn-lt"/>
                <a:ea typeface="+mn-ea"/>
                <a:cs typeface="+mn-cs"/>
                <a:hlinkClick r:id="rId6"/>
              </a:rPr>
              <a:t>metadata </a:t>
            </a:r>
            <a:r>
              <a:rPr lang="en-US" sz="1200" b="0" kern="1200" dirty="0" smtClean="0">
                <a:solidFill>
                  <a:schemeClr val="tx1"/>
                </a:solidFill>
                <a:latin typeface="+mn-lt"/>
                <a:ea typeface="+mn-ea"/>
                <a:cs typeface="+mn-cs"/>
                <a:hlinkClick r:id="rId7"/>
              </a:rPr>
              <a:t>data model. It has come to be used as a general method for conceptual description or modeling of information that is implemented in </a:t>
            </a:r>
            <a:r>
              <a:rPr lang="en-US" sz="1200" b="0" kern="1200" dirty="0" smtClean="0">
                <a:solidFill>
                  <a:schemeClr val="tx1"/>
                </a:solidFill>
                <a:latin typeface="+mn-lt"/>
                <a:ea typeface="+mn-ea"/>
                <a:cs typeface="+mn-cs"/>
                <a:hlinkClick r:id="rId8"/>
              </a:rPr>
              <a:t>web resources, using a variety of syntax notations and data serialization formats. It is also used in knowledge management applications.</a:t>
            </a:r>
          </a:p>
        </p:txBody>
      </p:sp>
      <p:sp>
        <p:nvSpPr>
          <p:cNvPr id="4" name="Slide Number Placeholder 3"/>
          <p:cNvSpPr>
            <a:spLocks noGrp="1"/>
          </p:cNvSpPr>
          <p:nvPr>
            <p:ph type="sldNum" sz="quarter" idx="10"/>
          </p:nvPr>
        </p:nvSpPr>
        <p:spPr/>
        <p:txBody>
          <a:bodyPr/>
          <a:lstStyle/>
          <a:p>
            <a:fld id="{7ECAAC5F-1125-4DF0-B6F9-59B415EB34BE}" type="slidenum">
              <a:rPr lang="en-US" smtClean="0"/>
              <a:t>30</a:t>
            </a:fld>
            <a:endParaRPr lang="en-US"/>
          </a:p>
        </p:txBody>
      </p:sp>
    </p:spTree>
    <p:extLst>
      <p:ext uri="{BB962C8B-B14F-4D97-AF65-F5344CB8AC3E}">
        <p14:creationId xmlns:p14="http://schemas.microsoft.com/office/powerpoint/2010/main" val="130263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a:t>
            </a:r>
            <a:r>
              <a:rPr lang="en-US" sz="1200" b="1" kern="1200" dirty="0" smtClean="0">
                <a:solidFill>
                  <a:schemeClr val="tx1"/>
                </a:solidFill>
                <a:latin typeface="+mn-lt"/>
                <a:ea typeface="+mn-ea"/>
                <a:cs typeface="+mn-cs"/>
              </a:rPr>
              <a:t>Resource Description Framework</a:t>
            </a:r>
            <a:r>
              <a:rPr lang="en-US" sz="1200" b="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RDF</a:t>
            </a:r>
            <a:r>
              <a:rPr lang="en-US" sz="1200" b="0" kern="1200" dirty="0" smtClean="0">
                <a:solidFill>
                  <a:schemeClr val="tx1"/>
                </a:solidFill>
                <a:latin typeface="+mn-lt"/>
                <a:ea typeface="+mn-ea"/>
                <a:cs typeface="+mn-cs"/>
              </a:rPr>
              <a:t>) is a family of </a:t>
            </a:r>
            <a:r>
              <a:rPr lang="en-US" sz="1200" b="0" kern="1200" dirty="0" smtClean="0">
                <a:solidFill>
                  <a:schemeClr val="tx1"/>
                </a:solidFill>
                <a:latin typeface="+mn-lt"/>
                <a:ea typeface="+mn-ea"/>
                <a:cs typeface="+mn-cs"/>
                <a:hlinkClick r:id="rId3"/>
              </a:rPr>
              <a:t>World Wide Web Consortium (W3C) </a:t>
            </a:r>
            <a:r>
              <a:rPr lang="en-US" sz="1200" b="0" kern="1200" dirty="0" smtClean="0">
                <a:solidFill>
                  <a:schemeClr val="tx1"/>
                </a:solidFill>
                <a:latin typeface="+mn-lt"/>
                <a:ea typeface="+mn-ea"/>
                <a:cs typeface="+mn-cs"/>
                <a:hlinkClick r:id="rId4"/>
              </a:rPr>
              <a:t>specifications </a:t>
            </a:r>
            <a:r>
              <a:rPr lang="en-US" sz="1200" b="0" kern="1200" dirty="0" smtClean="0">
                <a:solidFill>
                  <a:schemeClr val="tx1"/>
                </a:solidFill>
                <a:latin typeface="+mn-lt"/>
                <a:ea typeface="+mn-ea"/>
                <a:cs typeface="+mn-cs"/>
                <a:hlinkClick r:id="rId5"/>
              </a:rPr>
              <a:t>[1] originally designed as a </a:t>
            </a:r>
            <a:r>
              <a:rPr lang="en-US" sz="1200" b="0" kern="1200" dirty="0" smtClean="0">
                <a:solidFill>
                  <a:schemeClr val="tx1"/>
                </a:solidFill>
                <a:latin typeface="+mn-lt"/>
                <a:ea typeface="+mn-ea"/>
                <a:cs typeface="+mn-cs"/>
                <a:hlinkClick r:id="rId6"/>
              </a:rPr>
              <a:t>metadata </a:t>
            </a:r>
            <a:r>
              <a:rPr lang="en-US" sz="1200" b="0" kern="1200" dirty="0" smtClean="0">
                <a:solidFill>
                  <a:schemeClr val="tx1"/>
                </a:solidFill>
                <a:latin typeface="+mn-lt"/>
                <a:ea typeface="+mn-ea"/>
                <a:cs typeface="+mn-cs"/>
                <a:hlinkClick r:id="rId7"/>
              </a:rPr>
              <a:t>data model. It has come to be used as a general method for conceptual description or modeling of information that is implemented in </a:t>
            </a:r>
            <a:r>
              <a:rPr lang="en-US" sz="1200" b="0" kern="1200" dirty="0" smtClean="0">
                <a:solidFill>
                  <a:schemeClr val="tx1"/>
                </a:solidFill>
                <a:latin typeface="+mn-lt"/>
                <a:ea typeface="+mn-ea"/>
                <a:cs typeface="+mn-cs"/>
                <a:hlinkClick r:id="rId8"/>
              </a:rPr>
              <a:t>web resources, using a variety of syntax notations and data serialization formats. </a:t>
            </a:r>
            <a:r>
              <a:rPr lang="en-US" sz="1200" b="0" kern="1200" smtClean="0">
                <a:solidFill>
                  <a:schemeClr val="tx1"/>
                </a:solidFill>
                <a:latin typeface="+mn-lt"/>
                <a:ea typeface="+mn-ea"/>
                <a:cs typeface="+mn-cs"/>
                <a:hlinkClick r:id="rId8"/>
              </a:rPr>
              <a:t>It is also used in knowledge management applications.</a:t>
            </a:r>
          </a:p>
        </p:txBody>
      </p:sp>
      <p:sp>
        <p:nvSpPr>
          <p:cNvPr id="4" name="Slide Number Placeholder 3"/>
          <p:cNvSpPr>
            <a:spLocks noGrp="1"/>
          </p:cNvSpPr>
          <p:nvPr>
            <p:ph type="sldNum" sz="quarter" idx="10"/>
          </p:nvPr>
        </p:nvSpPr>
        <p:spPr/>
        <p:txBody>
          <a:bodyPr/>
          <a:lstStyle/>
          <a:p>
            <a:fld id="{7ECAAC5F-1125-4DF0-B6F9-59B415EB34BE}" type="slidenum">
              <a:rPr lang="en-US" smtClean="0"/>
              <a:t>31</a:t>
            </a:fld>
            <a:endParaRPr lang="en-US"/>
          </a:p>
        </p:txBody>
      </p:sp>
    </p:spTree>
    <p:extLst>
      <p:ext uri="{BB962C8B-B14F-4D97-AF65-F5344CB8AC3E}">
        <p14:creationId xmlns:p14="http://schemas.microsoft.com/office/powerpoint/2010/main" val="1302632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8E4E5D-C4CD-B943-AC97-6D2CD1F51121}" type="slidenum">
              <a:rPr lang="en-US"/>
              <a:pPr/>
              <a:t>73</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267" name="Rectangle 3"/>
          <p:cNvSpPr>
            <a:spLocks noGrp="1" noChangeArrowheads="1"/>
          </p:cNvSpPr>
          <p:nvPr>
            <p:ph type="body" idx="1"/>
          </p:nvPr>
        </p:nvSpPr>
        <p:spPr/>
        <p:txBody>
          <a:bodyPr/>
          <a:lstStyle/>
          <a:p>
            <a:r>
              <a:rPr lang="en-US"/>
              <a:t>UDDI is the </a:t>
            </a:r>
            <a:r>
              <a:rPr lang="ja-JP" altLang="en-US">
                <a:latin typeface="Arial"/>
              </a:rPr>
              <a:t>“</a:t>
            </a:r>
            <a:r>
              <a:rPr lang="en-US"/>
              <a:t>yellow pages</a:t>
            </a:r>
            <a:r>
              <a:rPr lang="ja-JP" altLang="en-US">
                <a:latin typeface="Arial"/>
              </a:rPr>
              <a:t>”</a:t>
            </a:r>
            <a:r>
              <a:rPr lang="en-US"/>
              <a:t> of web services</a:t>
            </a:r>
          </a:p>
        </p:txBody>
      </p:sp>
    </p:spTree>
    <p:extLst>
      <p:ext uri="{BB962C8B-B14F-4D97-AF65-F5344CB8AC3E}">
        <p14:creationId xmlns:p14="http://schemas.microsoft.com/office/powerpoint/2010/main" val="719094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61CF2F-2D55-FF49-BBC4-BC5F5C5EF233}" type="slidenum">
              <a:rPr lang="en-US"/>
              <a:pPr/>
              <a:t>79</a:t>
            </a:fld>
            <a:endParaRPr lang="en-US"/>
          </a:p>
        </p:txBody>
      </p:sp>
      <p:sp>
        <p:nvSpPr>
          <p:cNvPr id="17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411" name="Rectangle 3"/>
          <p:cNvSpPr>
            <a:spLocks noGrp="1" noChangeArrowheads="1"/>
          </p:cNvSpPr>
          <p:nvPr>
            <p:ph type="body" idx="1"/>
          </p:nvPr>
        </p:nvSpPr>
        <p:spPr/>
        <p:txBody>
          <a:bodyPr/>
          <a:lstStyle/>
          <a:p>
            <a:r>
              <a:rPr lang="en-US"/>
              <a:t>Refer to handout</a:t>
            </a:r>
          </a:p>
        </p:txBody>
      </p:sp>
    </p:spTree>
    <p:extLst>
      <p:ext uri="{BB962C8B-B14F-4D97-AF65-F5344CB8AC3E}">
        <p14:creationId xmlns:p14="http://schemas.microsoft.com/office/powerpoint/2010/main" val="345234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13EF9D-0B4C-394B-AC0D-2F68F06D7A49}" type="slidenum">
              <a:rPr lang="en-US"/>
              <a:pPr/>
              <a:t>83</a:t>
            </a:fld>
            <a:endParaRPr lang="en-US"/>
          </a:p>
        </p:txBody>
      </p:sp>
      <p:sp>
        <p:nvSpPr>
          <p:cNvPr id="25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p:txBody>
          <a:bodyPr/>
          <a:lstStyle/>
          <a:p>
            <a:r>
              <a:rPr lang="en-US"/>
              <a:t>Refer to handout</a:t>
            </a:r>
          </a:p>
        </p:txBody>
      </p:sp>
    </p:spTree>
    <p:extLst>
      <p:ext uri="{BB962C8B-B14F-4D97-AF65-F5344CB8AC3E}">
        <p14:creationId xmlns:p14="http://schemas.microsoft.com/office/powerpoint/2010/main" val="1326206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shift to transform into digital business. </a:t>
            </a:r>
          </a:p>
          <a:p>
            <a:pPr marL="0" indent="0">
              <a:buNone/>
            </a:pPr>
            <a:endParaRPr lang="en-US" dirty="0" smtClean="0"/>
          </a:p>
          <a:p>
            <a:r>
              <a:rPr lang="en-US" dirty="0" smtClean="0"/>
              <a:t>Unlocking value by exposing hidden assets (through APIs).</a:t>
            </a:r>
          </a:p>
          <a:p>
            <a:endParaRPr lang="en-US" dirty="0" smtClean="0"/>
          </a:p>
          <a:p>
            <a:r>
              <a:rPr lang="en-US" dirty="0" smtClean="0"/>
              <a:t>Standardizing on method (API Management and analytics) to expose and access hidden assets.</a:t>
            </a:r>
          </a:p>
          <a:p>
            <a:endParaRPr lang="en-US" dirty="0" smtClean="0"/>
          </a:p>
          <a:p>
            <a:r>
              <a:rPr lang="en-US" dirty="0" smtClean="0"/>
              <a:t>Empower the developers. Internal/external developers treated the same way. </a:t>
            </a:r>
          </a:p>
          <a:p>
            <a:endParaRPr lang="en-US" dirty="0" smtClean="0"/>
          </a:p>
          <a:p>
            <a:r>
              <a:rPr lang="en-US" dirty="0" smtClean="0"/>
              <a:t>Changing market approach from inside-out view (specific functional products) to an outside-in approach with the customer experience driving product development.</a:t>
            </a:r>
          </a:p>
          <a:p>
            <a:endParaRPr lang="en-US" dirty="0" smtClean="0"/>
          </a:p>
          <a:p>
            <a:r>
              <a:rPr lang="en-US" dirty="0" smtClean="0"/>
              <a:t>Moving to a product centric delivery rather than today’s functional teams. Allow organizations to respond quicker to market opportunities. </a:t>
            </a:r>
          </a:p>
          <a:p>
            <a:endParaRPr lang="en-US" dirty="0" smtClean="0"/>
          </a:p>
          <a:p>
            <a:r>
              <a:rPr lang="en-US" dirty="0" smtClean="0"/>
              <a:t>No longer viewing technology as a cost reducing mechanism but something empowers innovation and creativity of the organization e.g. first to market higher priority than reducing cost by </a:t>
            </a:r>
            <a:r>
              <a:rPr lang="en-US" smtClean="0"/>
              <a:t>x %.</a:t>
            </a:r>
          </a:p>
        </p:txBody>
      </p:sp>
      <p:sp>
        <p:nvSpPr>
          <p:cNvPr id="4" name="Slide Number Placeholder 3"/>
          <p:cNvSpPr>
            <a:spLocks noGrp="1"/>
          </p:cNvSpPr>
          <p:nvPr>
            <p:ph type="sldNum" sz="quarter" idx="10"/>
          </p:nvPr>
        </p:nvSpPr>
        <p:spPr/>
        <p:txBody>
          <a:bodyPr/>
          <a:lstStyle/>
          <a:p>
            <a:fld id="{7ECAAC5F-1125-4DF0-B6F9-59B415EB34BE}" type="slidenum">
              <a:rPr lang="en-US" smtClean="0"/>
              <a:t>89</a:t>
            </a:fld>
            <a:endParaRPr lang="en-US"/>
          </a:p>
        </p:txBody>
      </p:sp>
    </p:spTree>
    <p:extLst>
      <p:ext uri="{BB962C8B-B14F-4D97-AF65-F5344CB8AC3E}">
        <p14:creationId xmlns:p14="http://schemas.microsoft.com/office/powerpoint/2010/main" val="1770479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cstate="print"/>
          <a:tile tx="0" ty="0" sx="100000" sy="100000" flip="none" algn="tl"/>
        </a:blipFill>
        <a:effectLst/>
      </p:bgPr>
    </p:bg>
    <p:spTree>
      <p:nvGrpSpPr>
        <p:cNvPr id="1" name=""/>
        <p:cNvGrpSpPr/>
        <p:nvPr/>
      </p:nvGrpSpPr>
      <p:grpSpPr>
        <a:xfrm>
          <a:off x="0" y="0"/>
          <a:ext cx="0" cy="0"/>
          <a:chOff x="0" y="0"/>
          <a:chExt cx="0" cy="0"/>
        </a:xfrm>
      </p:grpSpPr>
      <p:pic>
        <p:nvPicPr>
          <p:cNvPr id="7" name="Picture 6" descr="digital stream.jpg"/>
          <p:cNvPicPr>
            <a:picLocks noChangeAspect="1"/>
          </p:cNvPicPr>
          <p:nvPr userDrawn="1"/>
        </p:nvPicPr>
        <p:blipFill>
          <a:blip r:embed="rId3" cstate="print"/>
          <a:stretch>
            <a:fillRect/>
          </a:stretch>
        </p:blipFill>
        <p:spPr>
          <a:xfrm>
            <a:off x="0" y="0"/>
            <a:ext cx="9144000" cy="6858000"/>
          </a:xfrm>
          <a:prstGeom prst="rect">
            <a:avLst/>
          </a:prstGeom>
        </p:spPr>
      </p:pic>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50FD1E41-03E2-435D-91CC-D195D49C7ECF}" type="datetimeFigureOut">
              <a:rPr lang="en-US" smtClean="0"/>
              <a:pPr/>
              <a:t>1/18/17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126D0E-50A1-4A27-AE04-5EC0B4B014AA}" type="slidenum">
              <a:rPr lang="en-US" smtClean="0"/>
              <a:pPr/>
              <a:t>‹#›</a:t>
            </a:fld>
            <a:endParaRPr lang="en-US"/>
          </a:p>
        </p:txBody>
      </p:sp>
      <p:sp>
        <p:nvSpPr>
          <p:cNvPr id="10" name="Freeform 9"/>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12" name="Group 11"/>
          <p:cNvGrpSpPr/>
          <p:nvPr userDrawn="1"/>
        </p:nvGrpSpPr>
        <p:grpSpPr>
          <a:xfrm>
            <a:off x="-19017" y="202408"/>
            <a:ext cx="9180548" cy="649224"/>
            <a:chOff x="-19045" y="216550"/>
            <a:chExt cx="9180548" cy="649224"/>
          </a:xfrm>
        </p:grpSpPr>
        <p:sp>
          <p:nvSpPr>
            <p:cNvPr id="13" name="Freeform 12"/>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Freeform 13"/>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0FD1E41-03E2-435D-91CC-D195D49C7ECF}" type="datetimeFigureOut">
              <a:rPr lang="en-US" smtClean="0"/>
              <a:pPr/>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0FD1E41-03E2-435D-91CC-D195D49C7ECF}" type="datetimeFigureOut">
              <a:rPr lang="en-US" smtClean="0"/>
              <a:pPr/>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E126D0E-50A1-4A27-AE04-5EC0B4B014AA}"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0FD1E41-03E2-435D-91CC-D195D49C7ECF}"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0FD1E41-03E2-435D-91CC-D195D49C7ECF}"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3AA4C1-132A-4F00-9B27-BAAAEC58CC3C}"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3AA4C1-132A-4F00-9B27-BAAAEC58CC3C}"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3AA4C1-132A-4F00-9B27-BAAAEC58CC3C}" type="datetimeFigureOut">
              <a:rPr lang="en-US" smtClean="0"/>
              <a:t>1/18/17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3AA4C1-132A-4F00-9B27-BAAAEC58CC3C}" type="datetimeFigureOut">
              <a:rPr lang="en-US" smtClean="0"/>
              <a:t>1/18/17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descr="digital stream.jpg"/>
          <p:cNvPicPr>
            <a:picLocks noChangeAspect="1"/>
          </p:cNvPicPr>
          <p:nvPr userDrawn="1"/>
        </p:nvPicPr>
        <p:blipFill>
          <a:blip r:embed="rId2" cstate="print"/>
          <a:stretch>
            <a:fillRect/>
          </a:stretch>
        </p:blipFill>
        <p:spPr>
          <a:xfrm>
            <a:off x="0" y="0"/>
            <a:ext cx="9144000" cy="6858000"/>
          </a:xfrm>
          <a:prstGeom prst="rect">
            <a:avLst/>
          </a:prstGeom>
        </p:spPr>
      </p:pic>
      <p:pic>
        <p:nvPicPr>
          <p:cNvPr id="19" name="Picture 18" descr="screen.png"/>
          <p:cNvPicPr>
            <a:picLocks noChangeAspect="1"/>
          </p:cNvPicPr>
          <p:nvPr userDrawn="1"/>
        </p:nvPicPr>
        <p:blipFill>
          <a:blip r:embed="rId3" cstate="print"/>
          <a:stretch>
            <a:fillRect/>
          </a:stretch>
        </p:blipFill>
        <p:spPr>
          <a:xfrm>
            <a:off x="-609600" y="551760"/>
            <a:ext cx="10210800" cy="7220640"/>
          </a:xfrm>
          <a:prstGeom prst="rect">
            <a:avLst/>
          </a:prstGeom>
        </p:spPr>
      </p:pic>
      <p:sp>
        <p:nvSpPr>
          <p:cNvPr id="14" name="Title 1"/>
          <p:cNvSpPr>
            <a:spLocks noGrp="1"/>
          </p:cNvSpPr>
          <p:nvPr>
            <p:ph type="title"/>
          </p:nvPr>
        </p:nvSpPr>
        <p:spPr>
          <a:xfrm>
            <a:off x="2116836" y="822960"/>
            <a:ext cx="5579364" cy="992868"/>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0" i="0" cap="none" baseline="0" dirty="0">
                <a:ln w="635">
                  <a:noFill/>
                </a:ln>
                <a:solidFill>
                  <a:srgbClr val="FAFFB3"/>
                </a:solidFill>
                <a:effectLst>
                  <a:outerShdw blurRad="38100" dist="25400" dir="5400000" algn="tl" rotWithShape="0">
                    <a:srgbClr val="000000">
                      <a:alpha val="43000"/>
                    </a:srgbClr>
                  </a:outerShdw>
                </a:effectLst>
                <a:latin typeface="Gill Sans MT" panose="020B0502020104020203" pitchFamily="34" charset="0"/>
                <a:ea typeface="+mj-ea"/>
                <a:cs typeface="+mj-cs"/>
              </a:defRPr>
            </a:lvl1pPr>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978408" y="2140458"/>
            <a:ext cx="7232142" cy="4389120"/>
          </a:xfrm>
        </p:spPr>
        <p:txBody>
          <a:bodyPr/>
          <a:lstStyle>
            <a:lvl1pPr>
              <a:buClr>
                <a:schemeClr val="bg1">
                  <a:lumMod val="85000"/>
                </a:schemeClr>
              </a:buClr>
              <a:buSzPct val="85000"/>
              <a:defRPr sz="2800">
                <a:solidFill>
                  <a:srgbClr val="FAFFB3"/>
                </a:solidFill>
                <a:effectLst>
                  <a:outerShdw blurRad="38100" dist="38100" dir="2700000" algn="tl">
                    <a:srgbClr val="000000">
                      <a:alpha val="43137"/>
                    </a:srgbClr>
                  </a:outerShdw>
                </a:effectLst>
              </a:defRPr>
            </a:lvl1pPr>
            <a:lvl2pPr>
              <a:buClr>
                <a:schemeClr val="bg1"/>
              </a:buClr>
              <a:buSzPct val="80000"/>
              <a:defRPr>
                <a:solidFill>
                  <a:schemeClr val="bg1">
                    <a:lumMod val="95000"/>
                  </a:schemeClr>
                </a:solidFill>
                <a:effectLst>
                  <a:outerShdw blurRad="38100" dist="38100" dir="2700000" algn="tl">
                    <a:srgbClr val="000000">
                      <a:alpha val="43137"/>
                    </a:srgbClr>
                  </a:outerShdw>
                </a:effectLst>
              </a:defRPr>
            </a:lvl2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530352" y="6283198"/>
            <a:ext cx="2133600" cy="365125"/>
          </a:xfrm>
        </p:spPr>
        <p:txBody>
          <a:bodyPr/>
          <a:lstStyle/>
          <a:p>
            <a:fld id="{50FD1E41-03E2-435D-91CC-D195D49C7ECF}"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61376" y="6155182"/>
            <a:ext cx="762000" cy="365125"/>
          </a:xfrm>
        </p:spPr>
        <p:txBody>
          <a:bodyPr/>
          <a:lstStyle/>
          <a:p>
            <a:fld id="{8E126D0E-50A1-4A27-AE04-5EC0B4B014AA}" type="slidenum">
              <a:rPr lang="en-US" smtClean="0"/>
              <a:pPr/>
              <a:t>‹#›</a:t>
            </a:fld>
            <a:endParaRPr lang="en-US" dirty="0"/>
          </a:p>
        </p:txBody>
      </p:sp>
      <p:sp>
        <p:nvSpPr>
          <p:cNvPr id="23" name="Freeform 22"/>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24" name="Freeform 23"/>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25" name="Group 24"/>
          <p:cNvGrpSpPr/>
          <p:nvPr userDrawn="1"/>
        </p:nvGrpSpPr>
        <p:grpSpPr>
          <a:xfrm>
            <a:off x="-19017" y="202408"/>
            <a:ext cx="9180548" cy="649224"/>
            <a:chOff x="-19045" y="216550"/>
            <a:chExt cx="9180548" cy="649224"/>
          </a:xfrm>
        </p:grpSpPr>
        <p:sp>
          <p:nvSpPr>
            <p:cNvPr id="26" name="Freeform 25"/>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3AA4C1-132A-4F00-9B27-BAAAEC58CC3C}" type="datetimeFigureOut">
              <a:rPr lang="en-US" smtClean="0"/>
              <a:t>1/18/17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A4C1-132A-4F00-9B27-BAAAEC58CC3C}"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A4C1-132A-4F00-9B27-BAAAEC58CC3C}"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Content">
    <p:spTree>
      <p:nvGrpSpPr>
        <p:cNvPr id="1" name=""/>
        <p:cNvGrpSpPr/>
        <p:nvPr/>
      </p:nvGrpSpPr>
      <p:grpSpPr>
        <a:xfrm>
          <a:off x="0" y="0"/>
          <a:ext cx="0" cy="0"/>
          <a:chOff x="0" y="0"/>
          <a:chExt cx="0" cy="0"/>
        </a:xfrm>
      </p:grpSpPr>
      <p:pic>
        <p:nvPicPr>
          <p:cNvPr id="17" name="Picture 16" descr="digital stream.jpg"/>
          <p:cNvPicPr>
            <a:picLocks noChangeAspect="1"/>
          </p:cNvPicPr>
          <p:nvPr userDrawn="1"/>
        </p:nvPicPr>
        <p:blipFill>
          <a:blip r:embed="rId2" cstate="print"/>
          <a:stretch>
            <a:fillRect/>
          </a:stretch>
        </p:blipFill>
        <p:spPr>
          <a:xfrm>
            <a:off x="0" y="0"/>
            <a:ext cx="9144000" cy="6858000"/>
          </a:xfrm>
          <a:prstGeom prst="rect">
            <a:avLst/>
          </a:prstGeom>
        </p:spPr>
      </p:pic>
      <p:sp>
        <p:nvSpPr>
          <p:cNvPr id="23" name="Freeform 22"/>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24" name="Freeform 23"/>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2" name="Group 24"/>
          <p:cNvGrpSpPr/>
          <p:nvPr userDrawn="1"/>
        </p:nvGrpSpPr>
        <p:grpSpPr>
          <a:xfrm>
            <a:off x="-19017" y="202408"/>
            <a:ext cx="9180548" cy="649224"/>
            <a:chOff x="-19045" y="216550"/>
            <a:chExt cx="9180548" cy="649224"/>
          </a:xfrm>
        </p:grpSpPr>
        <p:sp>
          <p:nvSpPr>
            <p:cNvPr id="26" name="Freeform 25"/>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
        <p:nvSpPr>
          <p:cNvPr id="18" name="Rectangle 17"/>
          <p:cNvSpPr/>
          <p:nvPr userDrawn="1"/>
        </p:nvSpPr>
        <p:spPr>
          <a:xfrm>
            <a:off x="295275" y="914399"/>
            <a:ext cx="8420100" cy="5762625"/>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297560" y="-24765"/>
            <a:ext cx="8427339" cy="992868"/>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0" i="0" cap="none" baseline="0" dirty="0">
                <a:ln w="635">
                  <a:noFill/>
                </a:ln>
                <a:solidFill>
                  <a:srgbClr val="FAFFB3"/>
                </a:solidFill>
                <a:effectLst>
                  <a:outerShdw blurRad="38100" dist="25400" dir="5400000" algn="tl" rotWithShape="0">
                    <a:srgbClr val="000000">
                      <a:alpha val="43000"/>
                    </a:srgbClr>
                  </a:outerShdw>
                </a:effectLst>
                <a:latin typeface="Gill Sans MT" panose="020B0502020104020203" pitchFamily="34" charset="0"/>
                <a:ea typeface="+mj-ea"/>
                <a:cs typeface="+mj-cs"/>
              </a:defRPr>
            </a:lvl1pPr>
          </a:lstStyle>
          <a:p>
            <a:r>
              <a:rPr kumimoji="0" lang="en-US" dirty="0" smtClean="0"/>
              <a:t>Click to edit Master title style</a:t>
            </a:r>
            <a:endParaRPr kumimoji="0"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Screen">
    <p:spTree>
      <p:nvGrpSpPr>
        <p:cNvPr id="1" name=""/>
        <p:cNvGrpSpPr/>
        <p:nvPr/>
      </p:nvGrpSpPr>
      <p:grpSpPr>
        <a:xfrm>
          <a:off x="0" y="0"/>
          <a:ext cx="0" cy="0"/>
          <a:chOff x="0" y="0"/>
          <a:chExt cx="0" cy="0"/>
        </a:xfrm>
      </p:grpSpPr>
      <p:pic>
        <p:nvPicPr>
          <p:cNvPr id="17" name="Picture 16" descr="digital stream.jpg"/>
          <p:cNvPicPr>
            <a:picLocks noChangeAspect="1"/>
          </p:cNvPicPr>
          <p:nvPr userDrawn="1"/>
        </p:nvPicPr>
        <p:blipFill>
          <a:blip r:embed="rId2" cstate="print"/>
          <a:stretch>
            <a:fillRect/>
          </a:stretch>
        </p:blipFill>
        <p:spPr>
          <a:xfrm>
            <a:off x="0" y="0"/>
            <a:ext cx="9144000" cy="6858000"/>
          </a:xfrm>
          <a:prstGeom prst="rect">
            <a:avLst/>
          </a:prstGeom>
        </p:spPr>
      </p:pic>
      <p:pic>
        <p:nvPicPr>
          <p:cNvPr id="18" name="Picture 17" descr="screen_white.png"/>
          <p:cNvPicPr>
            <a:picLocks noChangeAspect="1"/>
          </p:cNvPicPr>
          <p:nvPr userDrawn="1"/>
        </p:nvPicPr>
        <p:blipFill>
          <a:blip r:embed="rId3" cstate="print"/>
          <a:stretch>
            <a:fillRect/>
          </a:stretch>
        </p:blipFill>
        <p:spPr>
          <a:xfrm>
            <a:off x="-609602" y="548301"/>
            <a:ext cx="10215212" cy="7223760"/>
          </a:xfrm>
          <a:prstGeom prst="rect">
            <a:avLst/>
          </a:prstGeom>
        </p:spPr>
      </p:pic>
      <p:sp>
        <p:nvSpPr>
          <p:cNvPr id="14" name="Title 1"/>
          <p:cNvSpPr>
            <a:spLocks noGrp="1"/>
          </p:cNvSpPr>
          <p:nvPr>
            <p:ph type="title"/>
          </p:nvPr>
        </p:nvSpPr>
        <p:spPr>
          <a:xfrm>
            <a:off x="2116836" y="822960"/>
            <a:ext cx="5579364" cy="992868"/>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0" i="0" cap="none" baseline="0" dirty="0">
                <a:ln w="635">
                  <a:noFill/>
                </a:ln>
                <a:solidFill>
                  <a:srgbClr val="FAFFB3"/>
                </a:solidFill>
                <a:effectLst>
                  <a:outerShdw blurRad="38100" dist="25400" dir="5400000" algn="tl" rotWithShape="0">
                    <a:srgbClr val="000000">
                      <a:alpha val="43000"/>
                    </a:srgbClr>
                  </a:outerShdw>
                </a:effectLst>
                <a:latin typeface="Gill Sans MT" panose="020B0502020104020203" pitchFamily="34" charset="0"/>
                <a:ea typeface="+mj-ea"/>
                <a:cs typeface="+mj-cs"/>
              </a:defRPr>
            </a:lvl1pPr>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978408" y="2140458"/>
            <a:ext cx="7232142" cy="4389120"/>
          </a:xfrm>
        </p:spPr>
        <p:txBody>
          <a:bodyPr/>
          <a:lstStyle>
            <a:lvl1pPr>
              <a:buClr>
                <a:schemeClr val="bg1">
                  <a:lumMod val="85000"/>
                </a:schemeClr>
              </a:buClr>
              <a:buSzPct val="85000"/>
              <a:defRPr sz="2800">
                <a:solidFill>
                  <a:srgbClr val="FAFFB3"/>
                </a:solidFill>
                <a:effectLst>
                  <a:outerShdw blurRad="38100" dist="38100" dir="2700000" algn="tl">
                    <a:srgbClr val="000000">
                      <a:alpha val="43137"/>
                    </a:srgbClr>
                  </a:outerShdw>
                </a:effectLst>
              </a:defRPr>
            </a:lvl1pPr>
            <a:lvl2pPr>
              <a:buClr>
                <a:schemeClr val="bg1"/>
              </a:buClr>
              <a:buSzPct val="80000"/>
              <a:defRPr>
                <a:solidFill>
                  <a:schemeClr val="bg1">
                    <a:lumMod val="95000"/>
                  </a:schemeClr>
                </a:solidFill>
                <a:effectLst>
                  <a:outerShdw blurRad="38100" dist="38100" dir="2700000" algn="tl">
                    <a:srgbClr val="000000">
                      <a:alpha val="43137"/>
                    </a:srgbClr>
                  </a:outerShdw>
                </a:effectLst>
              </a:defRPr>
            </a:lvl2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530352" y="6283198"/>
            <a:ext cx="2133600" cy="365125"/>
          </a:xfrm>
        </p:spPr>
        <p:txBody>
          <a:bodyPr/>
          <a:lstStyle/>
          <a:p>
            <a:fld id="{50FD1E41-03E2-435D-91CC-D195D49C7ECF}"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61376" y="6155182"/>
            <a:ext cx="762000" cy="365125"/>
          </a:xfrm>
        </p:spPr>
        <p:txBody>
          <a:bodyPr/>
          <a:lstStyle/>
          <a:p>
            <a:fld id="{8E126D0E-50A1-4A27-AE04-5EC0B4B014AA}" type="slidenum">
              <a:rPr lang="en-US" smtClean="0"/>
              <a:pPr/>
              <a:t>‹#›</a:t>
            </a:fld>
            <a:endParaRPr lang="en-US" dirty="0"/>
          </a:p>
        </p:txBody>
      </p:sp>
      <p:sp>
        <p:nvSpPr>
          <p:cNvPr id="23" name="Freeform 22"/>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24" name="Freeform 23"/>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2" name="Group 24"/>
          <p:cNvGrpSpPr/>
          <p:nvPr userDrawn="1"/>
        </p:nvGrpSpPr>
        <p:grpSpPr>
          <a:xfrm>
            <a:off x="-19017" y="202408"/>
            <a:ext cx="9180548" cy="649224"/>
            <a:chOff x="-19045" y="216550"/>
            <a:chExt cx="9180548" cy="649224"/>
          </a:xfrm>
        </p:grpSpPr>
        <p:sp>
          <p:nvSpPr>
            <p:cNvPr id="26" name="Freeform 25"/>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0FD1E41-03E2-435D-91CC-D195D49C7ECF}"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26D0E-50A1-4A27-AE04-5EC0B4B014A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0FD1E41-03E2-435D-91CC-D195D49C7ECF}" type="datetimeFigureOut">
              <a:rPr lang="en-US" smtClean="0"/>
              <a:pPr/>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0FD1E41-03E2-435D-91CC-D195D49C7ECF}" type="datetimeFigureOut">
              <a:rPr lang="en-US" smtClean="0"/>
              <a:pPr/>
              <a:t>1/18/17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0FD1E41-03E2-435D-91CC-D195D49C7ECF}" type="datetimeFigureOut">
              <a:rPr lang="en-US" smtClean="0"/>
              <a:pPr/>
              <a:t>1/18/17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1" name="Picture 10" descr="digital stream.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Freeform 4"/>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6" name="Freeform 5"/>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7" name="Group 6"/>
          <p:cNvGrpSpPr/>
          <p:nvPr userDrawn="1"/>
        </p:nvGrpSpPr>
        <p:grpSpPr>
          <a:xfrm>
            <a:off x="-19017" y="202408"/>
            <a:ext cx="9180548" cy="649224"/>
            <a:chOff x="-19045" y="216550"/>
            <a:chExt cx="9180548" cy="649224"/>
          </a:xfrm>
        </p:grpSpPr>
        <p:sp>
          <p:nvSpPr>
            <p:cNvPr id="8" name="Freeform 7"/>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dirty="0" smtClean="0"/>
              <a:t>Click to edit Master title style</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rgbClr val="FFFF00"/>
                </a:solidFill>
              </a:defRPr>
            </a:lvl1pPr>
          </a:lstStyle>
          <a:p>
            <a:fld id="{50FD1E41-03E2-435D-91CC-D195D49C7ECF}" type="datetimeFigureOut">
              <a:rPr lang="en-US" smtClean="0"/>
              <a:pPr/>
              <a:t>1/18/17</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rgbClr val="FFFF00"/>
                </a:solidFill>
              </a:defRPr>
            </a:lvl1pPr>
          </a:lstStyle>
          <a:p>
            <a:fld id="{8E126D0E-50A1-4A27-AE04-5EC0B4B014AA}"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69" r:id="rId3"/>
    <p:sldLayoutId id="214748375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iming>
    <p:tnLst>
      <p:par>
        <p:cTn id="1" dur="indefinite" restart="never" nodeType="tmRoot"/>
      </p:par>
    </p:tnLst>
  </p:timing>
  <p:txStyles>
    <p:titleStyle>
      <a:lvl1pPr algn="l" rtl="0" eaLnBrk="1" latinLnBrk="0" hangingPunct="1">
        <a:spcBef>
          <a:spcPct val="0"/>
        </a:spcBef>
        <a:buNone/>
        <a:defRPr kumimoji="0" sz="5000" b="0" kern="1200">
          <a:ln>
            <a:noFill/>
          </a:ln>
          <a:solidFill>
            <a:srgbClr val="FAFFB3"/>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AA4C1-132A-4F00-9B27-BAAAEC58CC3C}" type="datetimeFigureOut">
              <a:rPr lang="en-US" smtClean="0"/>
              <a:t>1/18/17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AE25BE-82C5-48BB-BFE1-3CC1A6153DF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4.xml"/><Relationship Id="rId2" Type="http://schemas.openxmlformats.org/officeDocument/2006/relationships/diagramData" Target="../diagrams/data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diagramData" Target="../diagrams/data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3.xml"/><Relationship Id="rId2" Type="http://schemas.openxmlformats.org/officeDocument/2006/relationships/diagramData" Target="../diagrams/data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w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gif"/><Relationship Id="rId3"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w3schools.com/schema/default.asp" TargetMode="External"/><Relationship Id="rId4" Type="http://schemas.openxmlformats.org/officeDocument/2006/relationships/hyperlink" Target="http://www.w3schools.com/schema/" TargetMode="External"/><Relationship Id="rId5" Type="http://schemas.openxmlformats.org/officeDocument/2006/relationships/hyperlink" Target="http://www.xmlblueprint.com/" TargetMode="External"/><Relationship Id="rId1" Type="http://schemas.openxmlformats.org/officeDocument/2006/relationships/slideLayout" Target="../slideLayouts/slideLayout2.xml"/><Relationship Id="rId2" Type="http://schemas.openxmlformats.org/officeDocument/2006/relationships/hyperlink" Target="http://www.w3schools.com/xml/default.asp"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sacharya@inktomi.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w3schools.com/xml/default.asp" TargetMode="External"/><Relationship Id="rId4" Type="http://schemas.openxmlformats.org/officeDocument/2006/relationships/hyperlink" Target="http://www.w3schools.com/schema/" TargetMode="External"/><Relationship Id="rId5" Type="http://schemas.openxmlformats.org/officeDocument/2006/relationships/hyperlink" Target="http://sourceforge.net/projects/soapui/files/soapui/5.0.0/SoapUI-5.0.0.dmg/download" TargetMode="External"/><Relationship Id="rId6" Type="http://schemas.openxmlformats.org/officeDocument/2006/relationships/hyperlink" Target="http://sourceforge.net/projects/soapui/files/soapui/5.0.0/SoapUI-x64-5.0.0.exe/download" TargetMode="External"/><Relationship Id="rId7" Type="http://schemas.openxmlformats.org/officeDocument/2006/relationships/hyperlink" Target="http://www.soapui.org/Getting-Started/your-first-soapui-project.html" TargetMode="External"/><Relationship Id="rId1" Type="http://schemas.openxmlformats.org/officeDocument/2006/relationships/slideLayout" Target="../slideLayouts/slideLayout2.xml"/><Relationship Id="rId2" Type="http://schemas.openxmlformats.org/officeDocument/2006/relationships/hyperlink" Target="http://tutorials.jenkov.com/wsdl/index.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gif"/></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diagramData" Target="../diagrams/data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199" y="2286000"/>
            <a:ext cx="6742497" cy="1752600"/>
          </a:xfrm>
        </p:spPr>
        <p:txBody>
          <a:bodyPr>
            <a:normAutofit/>
          </a:bodyPr>
          <a:lstStyle/>
          <a:p>
            <a:pPr algn="l"/>
            <a:r>
              <a:rPr lang="en-US" sz="2400" dirty="0" smtClean="0">
                <a:solidFill>
                  <a:srgbClr val="FAFFB3"/>
                </a:solidFill>
                <a:effectLst>
                  <a:outerShdw blurRad="38100" dist="38100" dir="2700000" algn="tl">
                    <a:srgbClr val="000000">
                      <a:alpha val="43137"/>
                    </a:srgbClr>
                  </a:outerShdw>
                </a:effectLst>
              </a:rPr>
              <a:t>XML, Schema, SOAP</a:t>
            </a:r>
            <a:endParaRPr lang="en-US" sz="2400" dirty="0">
              <a:solidFill>
                <a:srgbClr val="FAFFB3"/>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APIs</a:t>
            </a:r>
            <a:endParaRPr lang="en-US" dirty="0"/>
          </a:p>
        </p:txBody>
      </p:sp>
      <p:sp>
        <p:nvSpPr>
          <p:cNvPr id="3" name="Content Placeholder 2"/>
          <p:cNvSpPr>
            <a:spLocks noGrp="1"/>
          </p:cNvSpPr>
          <p:nvPr>
            <p:ph idx="1"/>
          </p:nvPr>
        </p:nvSpPr>
        <p:spPr/>
        <p:txBody>
          <a:bodyPr/>
          <a:lstStyle/>
          <a:p>
            <a:r>
              <a:rPr lang="en-US" dirty="0" smtClean="0"/>
              <a:t>Web APIs are simple to use, easy to experiment and work with.</a:t>
            </a:r>
          </a:p>
          <a:p>
            <a:r>
              <a:rPr lang="en-US" dirty="0" smtClean="0"/>
              <a:t>Mobile apps use Web APIs to integrate with providers.</a:t>
            </a:r>
          </a:p>
          <a:p>
            <a:r>
              <a:rPr lang="en-US" dirty="0" smtClean="0"/>
              <a:t>Simple and granular APIs make for better adoption. Give great freedom for app developers to use, so their needs are met.</a:t>
            </a:r>
          </a:p>
          <a:p>
            <a:r>
              <a:rPr lang="en-US" dirty="0" smtClean="0"/>
              <a:t>Use </a:t>
            </a:r>
            <a:r>
              <a:rPr lang="en-US" dirty="0" err="1" smtClean="0"/>
              <a:t>RESTful</a:t>
            </a:r>
            <a:r>
              <a:rPr lang="en-US" dirty="0" smtClean="0"/>
              <a:t> interfaces.</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Parameter-Driven Development</a:t>
            </a:r>
            <a:endParaRPr lang="en-US"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08740" y="1988474"/>
            <a:ext cx="7177315" cy="4360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Portal Goals</a:t>
            </a:r>
            <a:endParaRPr lang="en-US" dirty="0"/>
          </a:p>
        </p:txBody>
      </p:sp>
      <p:sp>
        <p:nvSpPr>
          <p:cNvPr id="3" name="Content Placeholder 2"/>
          <p:cNvSpPr>
            <a:spLocks noGrp="1"/>
          </p:cNvSpPr>
          <p:nvPr>
            <p:ph idx="1"/>
          </p:nvPr>
        </p:nvSpPr>
        <p:spPr/>
        <p:txBody>
          <a:bodyPr/>
          <a:lstStyle/>
          <a:p>
            <a:r>
              <a:rPr lang="en-US" dirty="0" smtClean="0"/>
              <a:t>From one portal get access to all APIs</a:t>
            </a:r>
          </a:p>
          <a:p>
            <a:r>
              <a:rPr lang="en-US" dirty="0" smtClean="0"/>
              <a:t>Learn how to use each interface and interact with them in real-time before writing one line of code</a:t>
            </a:r>
          </a:p>
          <a:p>
            <a:r>
              <a:rPr lang="en-US" dirty="0" smtClean="0"/>
              <a:t>Select features that are important to your solution</a:t>
            </a:r>
          </a:p>
          <a:p>
            <a:r>
              <a:rPr lang="en-US" dirty="0" smtClean="0"/>
              <a:t>Drive content relevant to the developer</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a:xfrm>
            <a:off x="978408" y="2140458"/>
            <a:ext cx="7232142" cy="3984571"/>
          </a:xfrm>
        </p:spPr>
        <p:txBody>
          <a:bodyPr>
            <a:normAutofit fontScale="77500" lnSpcReduction="20000"/>
          </a:bodyPr>
          <a:lstStyle/>
          <a:p>
            <a:r>
              <a:rPr lang="en-US" dirty="0" smtClean="0"/>
              <a:t>“Create new sources of value for customers and increase operational agility in service of customers.” </a:t>
            </a:r>
            <a:br>
              <a:rPr lang="en-US" dirty="0" smtClean="0"/>
            </a:br>
            <a:r>
              <a:rPr lang="en-US" dirty="0" smtClean="0"/>
              <a:t>—Nigel Fenwick Forrester</a:t>
            </a:r>
          </a:p>
          <a:p>
            <a:r>
              <a:rPr lang="en-US" dirty="0" smtClean="0"/>
              <a:t>Set of assets add more value when combined</a:t>
            </a:r>
          </a:p>
          <a:p>
            <a:r>
              <a:rPr lang="en-US" dirty="0" smtClean="0"/>
              <a:t>Example: intelligent mobile app leveraging stream of data to adjust to user behavior. Just purchased </a:t>
            </a:r>
            <a:r>
              <a:rPr lang="en-US" dirty="0" err="1" smtClean="0"/>
              <a:t>oreos</a:t>
            </a:r>
            <a:r>
              <a:rPr lang="en-US" dirty="0" smtClean="0"/>
              <a:t> and as a result serves up discount on milk.</a:t>
            </a:r>
          </a:p>
          <a:p>
            <a:r>
              <a:rPr lang="en-US" dirty="0" smtClean="0"/>
              <a:t>Allows developer community to innovate and create new business models not thought of by the organization exposing the digital asset. </a:t>
            </a:r>
          </a:p>
          <a:p>
            <a:r>
              <a:rPr lang="en-US" dirty="0" smtClean="0"/>
              <a:t>Standardized method to expose assets, e.g., API management platform, allows internal developers to respond quicker to market opportunities.</a:t>
            </a:r>
          </a:p>
          <a:p>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Automating Certification and Analysis</a:t>
            </a:r>
            <a:endParaRPr 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261" y="1384626"/>
            <a:ext cx="4582633" cy="4842315"/>
          </a:xfrm>
          <a:prstGeom prst="rect">
            <a:avLst/>
          </a:prstGeom>
          <a:noFill/>
          <a:ln>
            <a:solidFill>
              <a:schemeClr val="tx1">
                <a:lumMod val="75000"/>
                <a:lumOff val="25000"/>
              </a:schemeClr>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Content Placeholder 5"/>
          <p:cNvSpPr txBox="1">
            <a:spLocks/>
          </p:cNvSpPr>
          <p:nvPr/>
        </p:nvSpPr>
        <p:spPr>
          <a:xfrm>
            <a:off x="5226840" y="1367976"/>
            <a:ext cx="2966483" cy="4887681"/>
          </a:xfrm>
          <a:prstGeom prst="rect">
            <a:avLst/>
          </a:prstGeom>
        </p:spPr>
        <p:txBody>
          <a:bodyPr/>
          <a:lstStyle/>
          <a:p>
            <a:pPr marL="274320" marR="0" lvl="0" indent="-274320" algn="l" defTabSz="914400" rtl="0" eaLnBrk="1" fontAlgn="auto" latinLnBrk="0" hangingPunct="1">
              <a:lnSpc>
                <a:spcPct val="100000"/>
              </a:lnSpc>
              <a:spcBef>
                <a:spcPct val="20000"/>
              </a:spcBef>
              <a:spcAft>
                <a:spcPts val="600"/>
              </a:spcAft>
              <a:buClr>
                <a:schemeClr val="accent3"/>
              </a:buClr>
              <a:buSzPct val="9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Automating certifications of API integrations</a:t>
            </a:r>
          </a:p>
          <a:p>
            <a:pPr marL="640080" marR="0" lvl="1" indent="-246888" algn="l" defTabSz="914400" rtl="0" eaLnBrk="1" fontAlgn="auto" latinLnBrk="0" hangingPunct="1">
              <a:lnSpc>
                <a:spcPct val="100000"/>
              </a:lnSpc>
              <a:spcBef>
                <a:spcPct val="20000"/>
              </a:spcBef>
              <a:spcAft>
                <a:spcPts val="600"/>
              </a:spcAft>
              <a:buClr>
                <a:schemeClr val="accent1"/>
              </a:buClr>
              <a:buSzPct val="85000"/>
              <a:buFont typeface="Wingdings 2"/>
              <a:buChar char=""/>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Allow developers to streamline their integrations</a:t>
            </a:r>
          </a:p>
          <a:p>
            <a:pPr marL="274320" marR="0" lvl="0" indent="-274320" algn="l" defTabSz="914400" rtl="0" eaLnBrk="1" fontAlgn="auto" latinLnBrk="0" hangingPunct="1">
              <a:lnSpc>
                <a:spcPct val="100000"/>
              </a:lnSpc>
              <a:spcBef>
                <a:spcPct val="20000"/>
              </a:spcBef>
              <a:spcAft>
                <a:spcPts val="600"/>
              </a:spcAft>
              <a:buClr>
                <a:schemeClr val="accent3"/>
              </a:buClr>
              <a:buSzPct val="9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Provides feedback and analytics to developer</a:t>
            </a:r>
          </a:p>
          <a:p>
            <a:pPr marL="274320" marR="0" lvl="0" indent="-274320" algn="l" defTabSz="914400" rtl="0" eaLnBrk="1" fontAlgn="auto" latinLnBrk="0" hangingPunct="1">
              <a:lnSpc>
                <a:spcPct val="100000"/>
              </a:lnSpc>
              <a:spcBef>
                <a:spcPct val="20000"/>
              </a:spcBef>
              <a:spcAft>
                <a:spcPts val="600"/>
              </a:spcAft>
              <a:buClr>
                <a:schemeClr val="accent3"/>
              </a:buClr>
              <a:buSzPct val="9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Insights in process and sales engineering engagement</a:t>
            </a:r>
          </a:p>
          <a:p>
            <a:pPr marL="274320" marR="0" lvl="0" indent="-274320" algn="l" defTabSz="914400" rtl="0" eaLnBrk="1" fontAlgn="auto" latinLnBrk="0" hangingPunct="1">
              <a:lnSpc>
                <a:spcPct val="100000"/>
              </a:lnSpc>
              <a:spcBef>
                <a:spcPct val="20000"/>
              </a:spcBef>
              <a:spcAft>
                <a:spcPts val="600"/>
              </a:spcAft>
              <a:buClr>
                <a:schemeClr val="accent3"/>
              </a:buClr>
              <a:buSzPct val="95000"/>
              <a:buFont typeface="Wingdings 2"/>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Find out in real-time how your API calls to </a:t>
            </a:r>
            <a:r>
              <a:rPr kumimoji="0" lang="en-US" sz="2000" b="0" i="0" u="none" strike="noStrike" kern="1200" cap="none" spc="0" normalizeH="0" baseline="0" noProof="0" dirty="0" err="1" smtClean="0">
                <a:ln>
                  <a:noFill/>
                </a:ln>
                <a:solidFill>
                  <a:schemeClr val="tx1"/>
                </a:solidFill>
                <a:effectLst/>
                <a:uLnTx/>
                <a:uFillTx/>
                <a:latin typeface="+mn-lt"/>
                <a:ea typeface="+mn-ea"/>
                <a:cs typeface="+mn-cs"/>
              </a:rPr>
              <a:t>Vantiv</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are measuring</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Test-Driven Development</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b="23652"/>
          <a:stretch>
            <a:fillRect/>
          </a:stretch>
        </p:blipFill>
        <p:spPr bwMode="auto">
          <a:xfrm>
            <a:off x="1088233" y="2151745"/>
            <a:ext cx="6967196" cy="378909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to Integration</a:t>
            </a:r>
            <a:endParaRPr lang="en-US" dirty="0"/>
          </a:p>
        </p:txBody>
      </p:sp>
      <p:sp>
        <p:nvSpPr>
          <p:cNvPr id="3" name="Content Placeholder 2"/>
          <p:cNvSpPr>
            <a:spLocks noGrp="1"/>
          </p:cNvSpPr>
          <p:nvPr>
            <p:ph idx="1"/>
          </p:nvPr>
        </p:nvSpPr>
        <p:spPr/>
        <p:txBody>
          <a:bodyPr>
            <a:normAutofit/>
          </a:bodyPr>
          <a:lstStyle/>
          <a:p>
            <a:r>
              <a:rPr lang="en-US" sz="3200" dirty="0" smtClean="0"/>
              <a:t>Manage your integration effort in detail.</a:t>
            </a:r>
          </a:p>
          <a:p>
            <a:r>
              <a:rPr lang="en-US" sz="3200" dirty="0" smtClean="0"/>
              <a:t>Focus on what is critical.</a:t>
            </a:r>
          </a:p>
          <a:p>
            <a:r>
              <a:rPr lang="en-US" sz="3200" dirty="0" smtClean="0"/>
              <a:t>Share test cases or issues with your team directly from the portal.</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834" y="822960"/>
            <a:ext cx="6199851" cy="992868"/>
          </a:xfrm>
        </p:spPr>
        <p:txBody>
          <a:bodyPr/>
          <a:lstStyle/>
          <a:p>
            <a:r>
              <a:rPr lang="en-US" dirty="0" smtClean="0"/>
              <a:t>Developer:  How Can Developer Ecosystem Help Me?</a:t>
            </a:r>
            <a:endParaRPr lang="en-US" dirty="0"/>
          </a:p>
        </p:txBody>
      </p:sp>
      <p:sp>
        <p:nvSpPr>
          <p:cNvPr id="3" name="Content Placeholder 2"/>
          <p:cNvSpPr>
            <a:spLocks noGrp="1"/>
          </p:cNvSpPr>
          <p:nvPr>
            <p:ph idx="1"/>
          </p:nvPr>
        </p:nvSpPr>
        <p:spPr>
          <a:xfrm>
            <a:off x="978408" y="2140458"/>
            <a:ext cx="7232142" cy="4115199"/>
          </a:xfrm>
        </p:spPr>
        <p:txBody>
          <a:bodyPr>
            <a:normAutofit fontScale="92500"/>
          </a:bodyPr>
          <a:lstStyle/>
          <a:p>
            <a:r>
              <a:rPr lang="en-US" dirty="0" smtClean="0"/>
              <a:t>Reduce time to market (quicker integrations)</a:t>
            </a:r>
          </a:p>
          <a:p>
            <a:r>
              <a:rPr lang="en-US" dirty="0" smtClean="0"/>
              <a:t>Allows me to self service</a:t>
            </a:r>
          </a:p>
          <a:p>
            <a:r>
              <a:rPr lang="en-US" dirty="0" smtClean="0"/>
              <a:t>Access to online documentation with embedded sample code, standalone sample code leveraging </a:t>
            </a:r>
            <a:r>
              <a:rPr lang="en-US" dirty="0" err="1" smtClean="0"/>
              <a:t>Github</a:t>
            </a:r>
            <a:r>
              <a:rPr lang="en-US" dirty="0" smtClean="0"/>
              <a:t>, forums, test environment and self-service certification.</a:t>
            </a:r>
          </a:p>
          <a:p>
            <a:r>
              <a:rPr lang="en-US" dirty="0" smtClean="0"/>
              <a:t>Integration and Production Analytics giving me insight to how my application is performing.</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Diverse Sample Code</a:t>
            </a:r>
            <a:endParaRPr lang="en-US" dirty="0"/>
          </a:p>
        </p:txBody>
      </p:sp>
      <p:sp>
        <p:nvSpPr>
          <p:cNvPr id="7" name="Content Placeholder 6"/>
          <p:cNvSpPr>
            <a:spLocks noGrp="1"/>
          </p:cNvSpPr>
          <p:nvPr>
            <p:ph idx="1"/>
          </p:nvPr>
        </p:nvSpPr>
        <p:spPr>
          <a:xfrm>
            <a:off x="978408" y="2140458"/>
            <a:ext cx="3071078" cy="3970056"/>
          </a:xfrm>
        </p:spPr>
        <p:txBody>
          <a:bodyPr>
            <a:normAutofit/>
          </a:bodyPr>
          <a:lstStyle/>
          <a:p>
            <a:r>
              <a:rPr lang="en-US" sz="2200" dirty="0" smtClean="0">
                <a:solidFill>
                  <a:schemeClr val="tx1"/>
                </a:solidFill>
                <a:effectLst/>
              </a:rPr>
              <a:t>Majority of sample code supporting Restful APIs</a:t>
            </a:r>
          </a:p>
          <a:p>
            <a:r>
              <a:rPr lang="en-US" sz="2200" dirty="0" smtClean="0">
                <a:solidFill>
                  <a:schemeClr val="tx1"/>
                </a:solidFill>
                <a:effectLst/>
              </a:rPr>
              <a:t>Support developers across the languages they use</a:t>
            </a:r>
          </a:p>
          <a:p>
            <a:r>
              <a:rPr lang="en-US" sz="2200" dirty="0" smtClean="0">
                <a:solidFill>
                  <a:schemeClr val="tx1"/>
                </a:solidFill>
                <a:effectLst/>
              </a:rPr>
              <a:t>Excluding groups is what led to </a:t>
            </a:r>
            <a:r>
              <a:rPr lang="en-US" sz="2200" dirty="0" err="1" smtClean="0">
                <a:solidFill>
                  <a:schemeClr val="tx1"/>
                </a:solidFill>
                <a:effectLst/>
              </a:rPr>
              <a:t>RESTful</a:t>
            </a:r>
            <a:r>
              <a:rPr lang="en-US" sz="2200" dirty="0" smtClean="0">
                <a:solidFill>
                  <a:schemeClr val="tx1"/>
                </a:solidFill>
                <a:effectLst/>
              </a:rPr>
              <a:t> APIs</a:t>
            </a:r>
            <a:endParaRPr lang="en-US" dirty="0" smtClean="0">
              <a:solidFill>
                <a:schemeClr val="tx1"/>
              </a:solidFill>
              <a:effectLst/>
            </a:endParaRPr>
          </a:p>
          <a:p>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356797549"/>
              </p:ext>
            </p:extLst>
          </p:nvPr>
        </p:nvGraphicFramePr>
        <p:xfrm>
          <a:off x="3594216" y="2177145"/>
          <a:ext cx="5110264" cy="3734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 Analyst: How Will Developer Ecosystem Help?</a:t>
            </a: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823" y="2522115"/>
            <a:ext cx="7165455" cy="28626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Cert Analyst Benefits</a:t>
            </a:r>
            <a:endParaRPr lang="en-US" dirty="0"/>
          </a:p>
        </p:txBody>
      </p:sp>
      <p:sp>
        <p:nvSpPr>
          <p:cNvPr id="5" name="Content Placeholder 4"/>
          <p:cNvSpPr>
            <a:spLocks noGrp="1"/>
          </p:cNvSpPr>
          <p:nvPr>
            <p:ph idx="1"/>
          </p:nvPr>
        </p:nvSpPr>
        <p:spPr>
          <a:xfrm>
            <a:off x="978408" y="2140458"/>
            <a:ext cx="7232142" cy="3897485"/>
          </a:xfrm>
        </p:spPr>
        <p:txBody>
          <a:bodyPr>
            <a:normAutofit fontScale="92500" lnSpcReduction="10000"/>
          </a:bodyPr>
          <a:lstStyle/>
          <a:p>
            <a:r>
              <a:rPr lang="en-US" dirty="0" smtClean="0"/>
              <a:t>Ability to create, edit and publish appropriate certification suites to developers.</a:t>
            </a:r>
          </a:p>
          <a:p>
            <a:r>
              <a:rPr lang="en-US" dirty="0" smtClean="0"/>
              <a:t>Flexible certification test criteria which can be leveraged across different types of APIs.</a:t>
            </a:r>
          </a:p>
          <a:p>
            <a:r>
              <a:rPr lang="en-US" dirty="0" smtClean="0"/>
              <a:t>Notifications triggered based upon certification progress allowing me to focus on what is important e.g. assisting developers that need help.</a:t>
            </a:r>
          </a:p>
          <a:p>
            <a:r>
              <a:rPr lang="en-US" dirty="0" smtClean="0"/>
              <a:t>Centralized dashboard displaying ongoing certifications.</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a:xfrm>
            <a:off x="978408" y="2140458"/>
            <a:ext cx="7232142" cy="3917442"/>
          </a:xfrm>
        </p:spPr>
        <p:txBody>
          <a:bodyPr>
            <a:normAutofit fontScale="85000" lnSpcReduction="20000"/>
          </a:bodyPr>
          <a:lstStyle/>
          <a:p>
            <a:r>
              <a:rPr lang="en-US" sz="2400" dirty="0" smtClean="0"/>
              <a:t>The adoption of REST as the predominant method to build public APIs has overshadowed any other API technology or approach in recent years. Although SOAP and other methods are still prevalent in the enterprise, early adopters of the API movement have opted for REST with JSON as their preferred message format:</a:t>
            </a:r>
          </a:p>
          <a:p>
            <a:pPr lvl="1"/>
            <a:r>
              <a:rPr lang="en-US" dirty="0" smtClean="0"/>
              <a:t>SOAP/WSDL is overly complex in most cases and difficult to consume from thin clients.</a:t>
            </a:r>
          </a:p>
          <a:p>
            <a:pPr lvl="1"/>
            <a:r>
              <a:rPr lang="en-US" dirty="0" smtClean="0"/>
              <a:t>The REST architectural style fits well with HTTP and the scalability, caching and distribution best practices prevalent in large-scale web and mobile applications.</a:t>
            </a:r>
          </a:p>
          <a:p>
            <a:pPr lvl="1"/>
            <a:r>
              <a:rPr lang="en-US" dirty="0" smtClean="0"/>
              <a:t>The common use of JSON within REST APIs makes them extremely easy to consume from script-based platforms (web/Ajax, node.js, grails, etc.)</a:t>
            </a:r>
          </a:p>
          <a:p>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Certification Test Criteria</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23767104"/>
              </p:ext>
            </p:extLst>
          </p:nvPr>
        </p:nvGraphicFramePr>
        <p:xfrm>
          <a:off x="520817" y="1263198"/>
          <a:ext cx="3086986" cy="5145858"/>
        </p:xfrm>
        <a:graphic>
          <a:graphicData uri="http://schemas.openxmlformats.org/drawingml/2006/table">
            <a:tbl>
              <a:tblPr firstRow="1" bandRow="1">
                <a:tableStyleId>{9DCAF9ED-07DC-4A11-8D7F-57B35C25682E}</a:tableStyleId>
              </a:tblPr>
              <a:tblGrid>
                <a:gridCol w="3086986"/>
              </a:tblGrid>
              <a:tr h="309003">
                <a:tc>
                  <a:txBody>
                    <a:bodyPr/>
                    <a:lstStyle/>
                    <a:p>
                      <a:r>
                        <a:rPr lang="en-US" sz="1200" dirty="0" smtClean="0"/>
                        <a:t>Value Comparison  Operators</a:t>
                      </a:r>
                      <a:endParaRPr lang="en-US" sz="1200" dirty="0"/>
                    </a:p>
                  </a:txBody>
                  <a:tcPr/>
                </a:tc>
              </a:tr>
              <a:tr h="309003">
                <a:tc>
                  <a:txBody>
                    <a:bodyPr/>
                    <a:lstStyle/>
                    <a:p>
                      <a:r>
                        <a:rPr lang="en-US" sz="1200" dirty="0" smtClean="0"/>
                        <a:t>Equal to</a:t>
                      </a:r>
                      <a:endParaRPr lang="en-US" sz="1200" dirty="0"/>
                    </a:p>
                  </a:txBody>
                  <a:tcPr/>
                </a:tc>
              </a:tr>
              <a:tr h="309003">
                <a:tc>
                  <a:txBody>
                    <a:bodyPr/>
                    <a:lstStyle/>
                    <a:p>
                      <a:r>
                        <a:rPr lang="en-US" sz="1200" dirty="0" smtClean="0"/>
                        <a:t>Not equal</a:t>
                      </a:r>
                      <a:r>
                        <a:rPr lang="en-US" sz="1200" baseline="0" dirty="0" smtClean="0"/>
                        <a:t> to</a:t>
                      </a:r>
                      <a:endParaRPr lang="en-US" sz="1200" dirty="0"/>
                    </a:p>
                  </a:txBody>
                  <a:tcPr/>
                </a:tc>
              </a:tr>
              <a:tr h="309003">
                <a:tc>
                  <a:txBody>
                    <a:bodyPr/>
                    <a:lstStyle/>
                    <a:p>
                      <a:r>
                        <a:rPr lang="en-US" sz="1200" dirty="0" smtClean="0"/>
                        <a:t>Greater than</a:t>
                      </a:r>
                      <a:endParaRPr lang="en-US" sz="1200" dirty="0"/>
                    </a:p>
                  </a:txBody>
                  <a:tcPr/>
                </a:tc>
              </a:tr>
              <a:tr h="309003">
                <a:tc>
                  <a:txBody>
                    <a:bodyPr/>
                    <a:lstStyle/>
                    <a:p>
                      <a:r>
                        <a:rPr lang="en-US" sz="1200" dirty="0" smtClean="0"/>
                        <a:t>Greater</a:t>
                      </a:r>
                      <a:r>
                        <a:rPr lang="en-US" sz="1200" baseline="0" dirty="0" smtClean="0"/>
                        <a:t> than or equal to</a:t>
                      </a:r>
                      <a:endParaRPr lang="en-US" sz="1200" dirty="0"/>
                    </a:p>
                  </a:txBody>
                  <a:tcPr/>
                </a:tc>
              </a:tr>
              <a:tr h="309003">
                <a:tc>
                  <a:txBody>
                    <a:bodyPr/>
                    <a:lstStyle/>
                    <a:p>
                      <a:r>
                        <a:rPr lang="en-US" sz="1200" dirty="0" smtClean="0"/>
                        <a:t>Less than</a:t>
                      </a:r>
                      <a:endParaRPr lang="en-US" sz="1200" dirty="0"/>
                    </a:p>
                  </a:txBody>
                  <a:tcPr/>
                </a:tc>
              </a:tr>
              <a:tr h="249338">
                <a:tc>
                  <a:txBody>
                    <a:bodyPr/>
                    <a:lstStyle/>
                    <a:p>
                      <a:r>
                        <a:rPr lang="en-US" sz="1200" dirty="0" smtClean="0"/>
                        <a:t>Less than or equal</a:t>
                      </a:r>
                      <a:r>
                        <a:rPr lang="en-US" sz="1200" baseline="0" dirty="0" smtClean="0"/>
                        <a:t> to</a:t>
                      </a:r>
                      <a:endParaRPr lang="en-US" sz="1200" dirty="0"/>
                    </a:p>
                  </a:txBody>
                  <a:tcPr/>
                </a:tc>
              </a:tr>
              <a:tr h="249338">
                <a:tc>
                  <a:txBody>
                    <a:bodyPr/>
                    <a:lstStyle/>
                    <a:p>
                      <a:r>
                        <a:rPr lang="en-US" sz="1200" dirty="0" smtClean="0"/>
                        <a:t>Starts with Type</a:t>
                      </a:r>
                      <a:endParaRPr lang="en-US" sz="1200" dirty="0"/>
                    </a:p>
                  </a:txBody>
                  <a:tcPr/>
                </a:tc>
              </a:tr>
              <a:tr h="249338">
                <a:tc>
                  <a:txBody>
                    <a:bodyPr/>
                    <a:lstStyle/>
                    <a:p>
                      <a:r>
                        <a:rPr lang="en-US" sz="1200" b="1" dirty="0" smtClean="0">
                          <a:solidFill>
                            <a:schemeClr val="bg1"/>
                          </a:solidFill>
                        </a:rPr>
                        <a:t>Expression</a:t>
                      </a:r>
                      <a:r>
                        <a:rPr lang="en-US" sz="1200" b="1" baseline="0" dirty="0" smtClean="0">
                          <a:solidFill>
                            <a:schemeClr val="bg1"/>
                          </a:solidFill>
                        </a:rPr>
                        <a:t> Comparison</a:t>
                      </a:r>
                      <a:endParaRPr lang="en-US" sz="1200" b="1" dirty="0">
                        <a:solidFill>
                          <a:schemeClr val="bg1"/>
                        </a:solidFill>
                      </a:endParaRPr>
                    </a:p>
                  </a:txBody>
                  <a:tcPr>
                    <a:solidFill>
                      <a:schemeClr val="accent2"/>
                    </a:solidFill>
                  </a:tcPr>
                </a:tc>
              </a:tr>
              <a:tr h="249338">
                <a:tc>
                  <a:txBody>
                    <a:bodyPr/>
                    <a:lstStyle/>
                    <a:p>
                      <a:r>
                        <a:rPr lang="en-US" sz="1200" dirty="0" smtClean="0"/>
                        <a:t>Regular Expression</a:t>
                      </a:r>
                      <a:endParaRPr lang="en-US" sz="1200" dirty="0"/>
                    </a:p>
                  </a:txBody>
                  <a:tcPr/>
                </a:tc>
              </a:tr>
              <a:tr h="249338">
                <a:tc>
                  <a:txBody>
                    <a:bodyPr/>
                    <a:lstStyle/>
                    <a:p>
                      <a:r>
                        <a:rPr lang="en-US" sz="1200" dirty="0" smtClean="0"/>
                        <a:t>Compare using Relate</a:t>
                      </a:r>
                      <a:endParaRPr lang="en-US" sz="1200" dirty="0"/>
                    </a:p>
                  </a:txBody>
                  <a:tcPr/>
                </a:tc>
              </a:tr>
              <a:tr h="249338">
                <a:tc>
                  <a:txBody>
                    <a:bodyPr/>
                    <a:lstStyle/>
                    <a:p>
                      <a:r>
                        <a:rPr lang="en-US" sz="1200" b="1" dirty="0" smtClean="0">
                          <a:solidFill>
                            <a:schemeClr val="bg1"/>
                          </a:solidFill>
                        </a:rPr>
                        <a:t>Element Comparison</a:t>
                      </a:r>
                      <a:endParaRPr lang="en-US" sz="1200" b="1" dirty="0">
                        <a:solidFill>
                          <a:schemeClr val="bg1"/>
                        </a:solidFill>
                      </a:endParaRPr>
                    </a:p>
                  </a:txBody>
                  <a:tcPr>
                    <a:solidFill>
                      <a:schemeClr val="accent2"/>
                    </a:solidFill>
                  </a:tcPr>
                </a:tc>
              </a:tr>
              <a:tr h="249338">
                <a:tc>
                  <a:txBody>
                    <a:bodyPr/>
                    <a:lstStyle/>
                    <a:p>
                      <a:r>
                        <a:rPr lang="en-US" sz="1200" dirty="0" smtClean="0"/>
                        <a:t>Exists</a:t>
                      </a:r>
                      <a:endParaRPr lang="en-US" sz="1200" dirty="0"/>
                    </a:p>
                  </a:txBody>
                  <a:tcPr/>
                </a:tc>
              </a:tr>
              <a:tr h="249338">
                <a:tc>
                  <a:txBody>
                    <a:bodyPr/>
                    <a:lstStyle/>
                    <a:p>
                      <a:r>
                        <a:rPr lang="en-US" sz="1200" dirty="0" smtClean="0"/>
                        <a:t>Not exists in elements</a:t>
                      </a:r>
                      <a:endParaRPr lang="en-US" sz="1200" dirty="0"/>
                    </a:p>
                  </a:txBody>
                  <a:tcPr/>
                </a:tc>
              </a:tr>
              <a:tr h="249338">
                <a:tc>
                  <a:txBody>
                    <a:bodyPr/>
                    <a:lstStyle/>
                    <a:p>
                      <a:r>
                        <a:rPr lang="en-US" sz="1200" dirty="0" smtClean="0"/>
                        <a:t>Compare using SUM</a:t>
                      </a:r>
                      <a:endParaRPr lang="en-US" sz="1200" dirty="0"/>
                    </a:p>
                  </a:txBody>
                  <a:tcPr/>
                </a:tc>
              </a:tr>
              <a:tr h="249338">
                <a:tc>
                  <a:txBody>
                    <a:bodyPr/>
                    <a:lstStyle/>
                    <a:p>
                      <a:r>
                        <a:rPr lang="en-US" sz="1200" dirty="0" smtClean="0"/>
                        <a:t>Compare using LIST</a:t>
                      </a:r>
                      <a:endParaRPr lang="en-US" sz="1200" dirty="0"/>
                    </a:p>
                  </a:txBody>
                  <a:tcPr/>
                </a:tc>
              </a:tr>
              <a:tr h="249338">
                <a:tc>
                  <a:txBody>
                    <a:bodyPr/>
                    <a:lstStyle/>
                    <a:p>
                      <a:r>
                        <a:rPr lang="en-US" sz="1200" dirty="0" smtClean="0"/>
                        <a:t>Not Exists</a:t>
                      </a:r>
                      <a:endParaRPr lang="en-US" sz="1200" dirty="0"/>
                    </a:p>
                  </a:txBody>
                  <a:tcPr/>
                </a:tc>
              </a:tr>
              <a:tr h="249338">
                <a:tc>
                  <a:txBody>
                    <a:bodyPr/>
                    <a:lstStyle/>
                    <a:p>
                      <a:r>
                        <a:rPr lang="en-US" sz="1200" dirty="0" smtClean="0"/>
                        <a:t>Select element value</a:t>
                      </a:r>
                      <a:endParaRPr lang="en-US" sz="1200" dirty="0"/>
                    </a:p>
                  </a:txBody>
                  <a:tcPr/>
                </a:tc>
              </a:tr>
            </a:tbl>
          </a:graphicData>
        </a:graphic>
      </p:graphicFrame>
      <p:graphicFrame>
        <p:nvGraphicFramePr>
          <p:cNvPr id="6" name="Diagram 5"/>
          <p:cNvGraphicFramePr/>
          <p:nvPr>
            <p:extLst>
              <p:ext uri="{D42A27DB-BD31-4B8C-83A1-F6EECF244321}">
                <p14:modId xmlns:p14="http://schemas.microsoft.com/office/powerpoint/2010/main" val="1983321063"/>
              </p:ext>
            </p:extLst>
          </p:nvPr>
        </p:nvGraphicFramePr>
        <p:xfrm>
          <a:off x="3979961" y="1322572"/>
          <a:ext cx="44231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Current Transaction Policies</a:t>
            </a:r>
            <a:endParaRPr lang="en-US" dirty="0"/>
          </a:p>
        </p:txBody>
      </p:sp>
      <p:sp>
        <p:nvSpPr>
          <p:cNvPr id="4" name="Content Placeholder 3"/>
          <p:cNvSpPr>
            <a:spLocks noGrp="1"/>
          </p:cNvSpPr>
          <p:nvPr>
            <p:ph idx="1"/>
          </p:nvPr>
        </p:nvSpPr>
        <p:spPr/>
        <p:txBody>
          <a:bodyPr>
            <a:normAutofit fontScale="77500" lnSpcReduction="20000"/>
          </a:bodyPr>
          <a:lstStyle/>
          <a:p>
            <a:r>
              <a:rPr lang="en-US" dirty="0" smtClean="0"/>
              <a:t>Prevent test MID/TID from being used in Production</a:t>
            </a:r>
          </a:p>
          <a:p>
            <a:r>
              <a:rPr lang="en-US" dirty="0" smtClean="0"/>
              <a:t>Prevent test cards from being used in Production</a:t>
            </a:r>
          </a:p>
          <a:p>
            <a:r>
              <a:rPr lang="en-US" dirty="0" smtClean="0"/>
              <a:t>Spike arrest – prevent someone from sending in 10 million transactions at once.</a:t>
            </a:r>
          </a:p>
          <a:p>
            <a:r>
              <a:rPr lang="en-US" dirty="0" smtClean="0"/>
              <a:t>Verify API Key – only approved applications can access the endpoints to transact.</a:t>
            </a:r>
          </a:p>
          <a:p>
            <a:r>
              <a:rPr lang="en-US" dirty="0" smtClean="0"/>
              <a:t>Payload missing or bad formatted payload</a:t>
            </a:r>
          </a:p>
          <a:p>
            <a:r>
              <a:rPr lang="en-US" dirty="0" smtClean="0"/>
              <a:t>Invalid content type check</a:t>
            </a:r>
          </a:p>
          <a:p>
            <a:r>
              <a:rPr lang="en-US" dirty="0" smtClean="0"/>
              <a:t>JSON and XML threat protection</a:t>
            </a:r>
          </a:p>
          <a:p>
            <a:r>
              <a:rPr lang="en-US" dirty="0" smtClean="0"/>
              <a:t>Logging – to feed into </a:t>
            </a:r>
            <a:r>
              <a:rPr lang="en-US" dirty="0" err="1" smtClean="0"/>
              <a:t>Splunk</a:t>
            </a:r>
            <a:endParaRPr lang="en-US" dirty="0" smtClean="0"/>
          </a:p>
          <a:p>
            <a:r>
              <a:rPr lang="en-US" dirty="0" smtClean="0"/>
              <a:t>Validate required fields associated with a transaction e.g. Authorize or Sale</a:t>
            </a:r>
          </a:p>
          <a:p>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Ecosystem</a:t>
            </a:r>
            <a:br>
              <a:rPr lang="en-US" dirty="0" smtClean="0"/>
            </a:br>
            <a:r>
              <a:rPr lang="en-US" dirty="0" smtClean="0"/>
              <a:t>SETI Team Benefits</a:t>
            </a: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6178" y="2187627"/>
            <a:ext cx="7567986" cy="38357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SETI Team Benefits</a:t>
            </a:r>
            <a:endParaRPr lang="en-US" dirty="0"/>
          </a:p>
        </p:txBody>
      </p:sp>
      <p:sp>
        <p:nvSpPr>
          <p:cNvPr id="3" name="Content Placeholder 2"/>
          <p:cNvSpPr>
            <a:spLocks noGrp="1"/>
          </p:cNvSpPr>
          <p:nvPr>
            <p:ph idx="1"/>
          </p:nvPr>
        </p:nvSpPr>
        <p:spPr>
          <a:xfrm>
            <a:off x="978408" y="2140458"/>
            <a:ext cx="7232142" cy="4057142"/>
          </a:xfrm>
        </p:spPr>
        <p:txBody>
          <a:bodyPr>
            <a:normAutofit fontScale="85000" lnSpcReduction="20000"/>
          </a:bodyPr>
          <a:lstStyle/>
          <a:p>
            <a:r>
              <a:rPr lang="en-US" dirty="0" smtClean="0"/>
              <a:t>Automated certification support.</a:t>
            </a:r>
          </a:p>
          <a:p>
            <a:r>
              <a:rPr lang="en-US" dirty="0" smtClean="0"/>
              <a:t>Custom certifications can be exposed to support specific opportunities.</a:t>
            </a:r>
          </a:p>
          <a:p>
            <a:r>
              <a:rPr lang="en-US" dirty="0" smtClean="0"/>
              <a:t>Central location for insights and certification tracking.</a:t>
            </a:r>
          </a:p>
          <a:p>
            <a:r>
              <a:rPr lang="en-US" dirty="0" smtClean="0"/>
              <a:t>Salesforce.com integration for lead and opportunity tracking.</a:t>
            </a:r>
          </a:p>
          <a:p>
            <a:r>
              <a:rPr lang="en-US" dirty="0" smtClean="0"/>
              <a:t>Automated notifications of important events throughout the developer engagement e.g. 1st test transaction submitted or Certification completed.</a:t>
            </a:r>
          </a:p>
          <a:p>
            <a:r>
              <a:rPr lang="en-US" dirty="0" smtClean="0"/>
              <a:t>Automated scoping process.</a:t>
            </a:r>
          </a:p>
          <a:p>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r>
              <a:rPr lang="en-US" dirty="0" smtClean="0"/>
              <a:t>Provide all current and future APIs in Dev Eco starting with:</a:t>
            </a:r>
          </a:p>
          <a:p>
            <a:pPr lvl="1"/>
            <a:r>
              <a:rPr lang="en-US" dirty="0" smtClean="0"/>
              <a:t>Card Services APIs – in support of </a:t>
            </a:r>
            <a:r>
              <a:rPr lang="en-US" dirty="0" err="1" smtClean="0"/>
              <a:t>CapitalOne</a:t>
            </a:r>
            <a:r>
              <a:rPr lang="en-US" dirty="0" smtClean="0"/>
              <a:t> RFP</a:t>
            </a:r>
          </a:p>
          <a:p>
            <a:pPr lvl="1"/>
            <a:r>
              <a:rPr lang="en-US" dirty="0" smtClean="0"/>
              <a:t>Underwriting API and Boarding API</a:t>
            </a:r>
          </a:p>
          <a:p>
            <a:pPr lvl="1"/>
            <a:r>
              <a:rPr lang="en-US" dirty="0" smtClean="0"/>
              <a:t>Transaction Reporting API</a:t>
            </a:r>
          </a:p>
          <a:p>
            <a:r>
              <a:rPr lang="en-US" dirty="0" smtClean="0"/>
              <a:t>Drive all API consumption through Dev Eco</a:t>
            </a:r>
          </a:p>
          <a:p>
            <a:endParaRPr lang="en-US" dirty="0"/>
          </a:p>
        </p:txBody>
      </p:sp>
    </p:spTree>
    <p:extLst>
      <p:ext uri="{BB962C8B-B14F-4D97-AF65-F5344CB8AC3E}">
        <p14:creationId xmlns:p14="http://schemas.microsoft.com/office/powerpoint/2010/main" val="24081330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a:xfrm>
            <a:off x="978408" y="2140458"/>
            <a:ext cx="7232142" cy="3911999"/>
          </a:xfrm>
        </p:spPr>
        <p:txBody>
          <a:bodyPr>
            <a:normAutofit fontScale="92500" lnSpcReduction="10000"/>
          </a:bodyPr>
          <a:lstStyle/>
          <a:p>
            <a:r>
              <a:rPr lang="en-US" dirty="0" smtClean="0"/>
              <a:t>Continue to leverage Dev Eco to enhance PWS experience</a:t>
            </a:r>
          </a:p>
          <a:p>
            <a:pPr lvl="1"/>
            <a:r>
              <a:rPr lang="en-US" dirty="0" smtClean="0"/>
              <a:t>Enhance certification process</a:t>
            </a:r>
          </a:p>
          <a:p>
            <a:pPr lvl="1"/>
            <a:r>
              <a:rPr lang="en-US" dirty="0" smtClean="0"/>
              <a:t>Improved analytics</a:t>
            </a:r>
          </a:p>
          <a:p>
            <a:pPr lvl="1"/>
            <a:r>
              <a:rPr lang="en-US" dirty="0" smtClean="0"/>
              <a:t>Interactive documentation (Swagger 2.0 support)</a:t>
            </a:r>
          </a:p>
          <a:p>
            <a:pPr lvl="1"/>
            <a:r>
              <a:rPr lang="en-US" dirty="0" smtClean="0"/>
              <a:t>Expose more PWS features (Gift, EMV, </a:t>
            </a:r>
            <a:r>
              <a:rPr lang="en-US" dirty="0" err="1" smtClean="0"/>
              <a:t>OmniToken</a:t>
            </a:r>
            <a:r>
              <a:rPr lang="en-US" dirty="0" smtClean="0"/>
              <a:t>, etc.)</a:t>
            </a:r>
          </a:p>
          <a:p>
            <a:r>
              <a:rPr lang="en-US" dirty="0" smtClean="0"/>
              <a:t>Salesforce.com integration</a:t>
            </a:r>
          </a:p>
          <a:p>
            <a:r>
              <a:rPr lang="en-US" dirty="0" smtClean="0"/>
              <a:t>Live chat support</a:t>
            </a:r>
          </a:p>
          <a:p>
            <a:r>
              <a:rPr lang="en-US" dirty="0" smtClean="0"/>
              <a:t>Full continuous integration and deployment</a:t>
            </a:r>
          </a:p>
          <a:p>
            <a:endParaRPr lang="en-US" dirty="0"/>
          </a:p>
        </p:txBody>
      </p:sp>
    </p:spTree>
    <p:extLst>
      <p:ext uri="{BB962C8B-B14F-4D97-AF65-F5344CB8AC3E}">
        <p14:creationId xmlns:p14="http://schemas.microsoft.com/office/powerpoint/2010/main" val="345117368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graphicFrame>
        <p:nvGraphicFramePr>
          <p:cNvPr id="4" name="Diagram 3"/>
          <p:cNvGraphicFramePr/>
          <p:nvPr>
            <p:extLst>
              <p:ext uri="{D42A27DB-BD31-4B8C-83A1-F6EECF244321}">
                <p14:modId xmlns:p14="http://schemas.microsoft.com/office/powerpoint/2010/main" val="3347623663"/>
              </p:ext>
            </p:extLst>
          </p:nvPr>
        </p:nvGraphicFramePr>
        <p:xfrm>
          <a:off x="1117597" y="2340095"/>
          <a:ext cx="6934453" cy="3469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Developer is our Target Market</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853452015"/>
              </p:ext>
            </p:extLst>
          </p:nvPr>
        </p:nvGraphicFramePr>
        <p:xfrm>
          <a:off x="362858" y="987382"/>
          <a:ext cx="8098972" cy="5522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Ecosystem Features</a:t>
            </a:r>
            <a:endParaRPr lang="en-US" dirty="0"/>
          </a:p>
        </p:txBody>
      </p:sp>
      <p:pic>
        <p:nvPicPr>
          <p:cNvPr id="52227" name="Picture 3"/>
          <p:cNvPicPr>
            <a:picLocks noChangeAspect="1" noChangeArrowheads="1"/>
          </p:cNvPicPr>
          <p:nvPr/>
        </p:nvPicPr>
        <p:blipFill>
          <a:blip r:embed="rId2" cstate="print"/>
          <a:srcRect/>
          <a:stretch>
            <a:fillRect/>
          </a:stretch>
        </p:blipFill>
        <p:spPr bwMode="auto">
          <a:xfrm>
            <a:off x="290287" y="1161148"/>
            <a:ext cx="8415618" cy="51990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710" y="62479"/>
            <a:ext cx="2909970" cy="436613"/>
            <a:chOff x="228600" y="214895"/>
            <a:chExt cx="2909970" cy="436613"/>
          </a:xfrm>
        </p:grpSpPr>
        <p:pic>
          <p:nvPicPr>
            <p:cNvPr id="3" name="Picture 2" descr="vantiv.png"/>
            <p:cNvPicPr>
              <a:picLocks noChangeAspect="1"/>
            </p:cNvPicPr>
            <p:nvPr/>
          </p:nvPicPr>
          <p:blipFill>
            <a:blip r:embed="rId2" cstate="print"/>
            <a:stretch>
              <a:fillRect/>
            </a:stretch>
          </p:blipFill>
          <p:spPr>
            <a:xfrm>
              <a:off x="228600" y="257757"/>
              <a:ext cx="1155939" cy="303814"/>
            </a:xfrm>
            <a:prstGeom prst="rect">
              <a:avLst/>
            </a:prstGeom>
          </p:spPr>
        </p:pic>
        <p:cxnSp>
          <p:nvCxnSpPr>
            <p:cNvPr id="4" name="Straight Connector 3"/>
            <p:cNvCxnSpPr/>
            <p:nvPr/>
          </p:nvCxnSpPr>
          <p:spPr>
            <a:xfrm>
              <a:off x="1578759" y="214895"/>
              <a:ext cx="0" cy="38576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66946" y="285748"/>
              <a:ext cx="1471624" cy="365760"/>
            </a:xfrm>
            <a:prstGeom prst="rect">
              <a:avLst/>
            </a:prstGeom>
            <a:noFill/>
          </p:spPr>
          <p:txBody>
            <a:bodyPr wrap="square" rtlCol="0">
              <a:spAutoFit/>
            </a:bodyPr>
            <a:lstStyle/>
            <a:p>
              <a:r>
                <a:rPr lang="en-US" dirty="0" smtClean="0">
                  <a:solidFill>
                    <a:schemeClr val="bg1">
                      <a:lumMod val="85000"/>
                    </a:schemeClr>
                  </a:solidFill>
                  <a:effectLst>
                    <a:outerShdw blurRad="38100" dist="38100" dir="2700000" algn="tl">
                      <a:srgbClr val="000000">
                        <a:alpha val="43137"/>
                      </a:srgbClr>
                    </a:outerShdw>
                  </a:effectLst>
                  <a:latin typeface="Arial" pitchFamily="34" charset="0"/>
                  <a:cs typeface="Arial" pitchFamily="34" charset="0"/>
                </a:rPr>
                <a:t>cloud</a:t>
              </a:r>
              <a:endParaRPr lang="en-US" dirty="0">
                <a:solidFill>
                  <a:schemeClr val="bg1">
                    <a:lumMod val="85000"/>
                  </a:schemeClr>
                </a:solidFill>
                <a:effectLst>
                  <a:outerShdw blurRad="38100" dist="38100" dir="2700000" algn="tl">
                    <a:srgbClr val="000000">
                      <a:alpha val="43137"/>
                    </a:srgbClr>
                  </a:outerShdw>
                </a:effectLst>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Adoption</a:t>
            </a:r>
            <a:endParaRPr lang="en-US" dirty="0"/>
          </a:p>
        </p:txBody>
      </p:sp>
      <p:sp>
        <p:nvSpPr>
          <p:cNvPr id="5" name="Content Placeholder 4"/>
          <p:cNvSpPr>
            <a:spLocks noGrp="1"/>
          </p:cNvSpPr>
          <p:nvPr>
            <p:ph idx="1"/>
          </p:nvPr>
        </p:nvSpPr>
        <p:spPr/>
        <p:txBody>
          <a:bodyPr/>
          <a:lstStyle/>
          <a:p>
            <a:endParaRPr lang="en-US"/>
          </a:p>
        </p:txBody>
      </p:sp>
      <p:pic>
        <p:nvPicPr>
          <p:cNvPr id="4" name="Picture 2" descr="http://www.programmableweb.com/wp-content/PWLOGO-600x3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9153" y="2132094"/>
            <a:ext cx="6731371" cy="3859321"/>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vs. SOAP</a:t>
            </a:r>
            <a:endParaRPr lang="en-US" dirty="0"/>
          </a:p>
        </p:txBody>
      </p:sp>
      <p:pic>
        <p:nvPicPr>
          <p:cNvPr id="4" name="Picture 2" descr="http://www.keycloud.us/_/rsrc/1396219300818/training/cta/SOAP%20vs%20REST.jpg?height=309&amp;width=400"/>
          <p:cNvPicPr>
            <a:picLocks noChangeAspect="1" noChangeArrowheads="1"/>
          </p:cNvPicPr>
          <p:nvPr/>
        </p:nvPicPr>
        <p:blipFill>
          <a:blip r:embed="rId2" cstate="print">
            <a:extLst>
              <a:ext uri="{28A0092B-C50C-407E-A947-70E740481C1C}">
                <a14:useLocalDpi xmlns:a14="http://schemas.microsoft.com/office/drawing/2010/main" val="0"/>
              </a:ext>
            </a:extLst>
          </a:blip>
          <a:srcRect b="6214"/>
          <a:stretch>
            <a:fillRect/>
          </a:stretch>
        </p:blipFill>
        <p:spPr bwMode="auto">
          <a:xfrm>
            <a:off x="1938729" y="2155619"/>
            <a:ext cx="5254689" cy="3807031"/>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Programming Models</a:t>
            </a:r>
            <a:endParaRPr lang="en-US" dirty="0"/>
          </a:p>
        </p:txBody>
      </p:sp>
      <p:pic>
        <p:nvPicPr>
          <p:cNvPr id="4" name="Picture 2" descr="http://www.c-sharpcorner.com/UploadFile/37db1d/create-your-first-restful-service-with-wcf-3-5/Images/RestServi2.gif"/>
          <p:cNvPicPr>
            <a:picLocks noChangeAspect="1" noChangeArrowheads="1"/>
          </p:cNvPicPr>
          <p:nvPr/>
        </p:nvPicPr>
        <p:blipFill>
          <a:blip r:embed="rId2" cstate="print">
            <a:extLst>
              <a:ext uri="{28A0092B-C50C-407E-A947-70E740481C1C}">
                <a14:useLocalDpi xmlns:a14="http://schemas.microsoft.com/office/drawing/2010/main" val="0"/>
              </a:ext>
            </a:extLst>
          </a:blip>
          <a:srcRect t="4848"/>
          <a:stretch>
            <a:fillRect/>
          </a:stretch>
        </p:blipFill>
        <p:spPr bwMode="auto">
          <a:xfrm>
            <a:off x="1466850" y="2105535"/>
            <a:ext cx="6181313" cy="3818211"/>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JSON</a:t>
            </a:r>
            <a:endParaRPr lang="en-US" dirty="0"/>
          </a:p>
        </p:txBody>
      </p:sp>
      <p:sp>
        <p:nvSpPr>
          <p:cNvPr id="5" name="Content Placeholder 4"/>
          <p:cNvSpPr>
            <a:spLocks noGrp="1"/>
          </p:cNvSpPr>
          <p:nvPr>
            <p:ph idx="1"/>
          </p:nvPr>
        </p:nvSpPr>
        <p:spPr/>
        <p:txBody>
          <a:bodyPr/>
          <a:lstStyle/>
          <a:p>
            <a:r>
              <a:rPr lang="en-US" dirty="0" smtClean="0"/>
              <a:t>JSON- definition:</a:t>
            </a:r>
          </a:p>
          <a:p>
            <a:pPr lvl="1"/>
            <a:r>
              <a:rPr lang="en-US" dirty="0" smtClean="0"/>
              <a:t>JavaScript Object Notation is a lightweight data-interchange format</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Model</a:t>
            </a:r>
            <a:endParaRPr lang="en-US" dirty="0"/>
          </a:p>
        </p:txBody>
      </p:sp>
      <p:pic>
        <p:nvPicPr>
          <p:cNvPr id="4" name="Picture 2" descr="http://json.org/object.gif"/>
          <p:cNvPicPr>
            <a:picLocks noChangeAspect="1" noChangeArrowheads="1"/>
          </p:cNvPicPr>
          <p:nvPr/>
        </p:nvPicPr>
        <p:blipFill>
          <a:blip r:embed="rId2" cstate="print"/>
          <a:srcRect/>
          <a:stretch>
            <a:fillRect/>
          </a:stretch>
        </p:blipFill>
        <p:spPr bwMode="auto">
          <a:xfrm>
            <a:off x="1247775" y="2647948"/>
            <a:ext cx="6552862" cy="1238251"/>
          </a:xfrm>
          <a:prstGeom prst="rect">
            <a:avLst/>
          </a:prstGeom>
          <a:solidFill>
            <a:schemeClr val="bg1"/>
          </a:solidFill>
        </p:spPr>
      </p:pic>
      <p:pic>
        <p:nvPicPr>
          <p:cNvPr id="5" name="Picture 4" descr="http://json.org/array.gif"/>
          <p:cNvPicPr>
            <a:picLocks noChangeAspect="1" noChangeArrowheads="1"/>
          </p:cNvPicPr>
          <p:nvPr/>
        </p:nvPicPr>
        <p:blipFill>
          <a:blip r:embed="rId3" cstate="print"/>
          <a:srcRect/>
          <a:stretch>
            <a:fillRect/>
          </a:stretch>
        </p:blipFill>
        <p:spPr bwMode="auto">
          <a:xfrm>
            <a:off x="1247775" y="4171948"/>
            <a:ext cx="6552862" cy="1238251"/>
          </a:xfrm>
          <a:prstGeom prst="rect">
            <a:avLst/>
          </a:prstGeom>
          <a:solidFill>
            <a:schemeClr val="bg1"/>
          </a:solid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JSON Example</a:t>
            </a:r>
            <a:endParaRPr lang="en-US" dirty="0"/>
          </a:p>
        </p:txBody>
      </p:sp>
      <p:pic>
        <p:nvPicPr>
          <p:cNvPr id="6" name="Picture 5"/>
          <p:cNvPicPr/>
          <p:nvPr/>
        </p:nvPicPr>
        <p:blipFill>
          <a:blip r:embed="rId2" cstate="print"/>
          <a:srcRect/>
          <a:stretch>
            <a:fillRect/>
          </a:stretch>
        </p:blipFill>
        <p:spPr bwMode="auto">
          <a:xfrm>
            <a:off x="1457325" y="2443162"/>
            <a:ext cx="5943600" cy="330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a:t>
            </a:r>
            <a:endParaRPr lang="en-US" dirty="0"/>
          </a:p>
        </p:txBody>
      </p:sp>
      <p:pic>
        <p:nvPicPr>
          <p:cNvPr id="4" name="Picture 3"/>
          <p:cNvPicPr/>
          <p:nvPr/>
        </p:nvPicPr>
        <p:blipFill>
          <a:blip r:embed="rId2" cstate="print"/>
          <a:srcRect/>
          <a:stretch>
            <a:fillRect/>
          </a:stretch>
        </p:blipFill>
        <p:spPr bwMode="auto">
          <a:xfrm>
            <a:off x="1571625" y="2652712"/>
            <a:ext cx="5943600" cy="2733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 &amp; Web Services at </a:t>
            </a:r>
            <a:r>
              <a:rPr lang="en-US" dirty="0" err="1" smtClean="0"/>
              <a:t>Vantiv</a:t>
            </a:r>
            <a:endParaRPr lang="en-US" dirty="0"/>
          </a:p>
        </p:txBody>
      </p:sp>
      <p:sp>
        <p:nvSpPr>
          <p:cNvPr id="3" name="Content Placeholder 2"/>
          <p:cNvSpPr>
            <a:spLocks noGrp="1"/>
          </p:cNvSpPr>
          <p:nvPr>
            <p:ph idx="1"/>
          </p:nvPr>
        </p:nvSpPr>
        <p:spPr/>
        <p:txBody>
          <a:bodyPr/>
          <a:lstStyle/>
          <a:p>
            <a:r>
              <a:rPr lang="en-US" dirty="0" smtClean="0"/>
              <a:t>We (EIS) see a need and use case for both APIs &amp; Web Services.</a:t>
            </a:r>
          </a:p>
          <a:p>
            <a:r>
              <a:rPr lang="en-US" dirty="0" smtClean="0"/>
              <a:t>Services designed based on principles of Service Orientation (SOA).</a:t>
            </a:r>
          </a:p>
          <a:p>
            <a:r>
              <a:rPr lang="en-US" dirty="0" smtClean="0"/>
              <a:t>Propose to use Web Services for complex business use cases, </a:t>
            </a:r>
            <a:r>
              <a:rPr lang="en-US" dirty="0" err="1" smtClean="0"/>
              <a:t>eg</a:t>
            </a:r>
            <a:r>
              <a:rPr lang="en-US" dirty="0" smtClean="0"/>
              <a:t>., Boarding and Servicing Large Merchants, Research and Reporting.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&amp; Web Service Origins</a:t>
            </a:r>
            <a:endParaRPr lang="en-US" dirty="0"/>
          </a:p>
        </p:txBody>
      </p:sp>
      <p:sp>
        <p:nvSpPr>
          <p:cNvPr id="3" name="Content Placeholder 2"/>
          <p:cNvSpPr>
            <a:spLocks noGrp="1"/>
          </p:cNvSpPr>
          <p:nvPr>
            <p:ph idx="1"/>
          </p:nvPr>
        </p:nvSpPr>
        <p:spPr/>
        <p:txBody>
          <a:bodyPr/>
          <a:lstStyle/>
          <a:p>
            <a:r>
              <a:rPr lang="en-US" dirty="0" smtClean="0"/>
              <a:t>A need for organizations and people to communicate and to share.</a:t>
            </a:r>
          </a:p>
          <a:p>
            <a:r>
              <a:rPr lang="en-US" dirty="0" smtClean="0"/>
              <a:t>Started with commercial need for organizations to exchange business documents.</a:t>
            </a:r>
          </a:p>
          <a:p>
            <a:r>
              <a:rPr lang="en-US" dirty="0" smtClean="0"/>
              <a:t>Early methods – EDI, B2B solutions, Value Added Networks.</a:t>
            </a:r>
          </a:p>
          <a:p>
            <a:pPr>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 &amp; Web Services at </a:t>
            </a:r>
            <a:r>
              <a:rPr lang="en-US" dirty="0" err="1" smtClean="0"/>
              <a:t>Vantiv</a:t>
            </a:r>
            <a:endParaRPr lang="en-US" dirty="0"/>
          </a:p>
        </p:txBody>
      </p:sp>
      <p:sp>
        <p:nvSpPr>
          <p:cNvPr id="3" name="Content Placeholder 2"/>
          <p:cNvSpPr>
            <a:spLocks noGrp="1"/>
          </p:cNvSpPr>
          <p:nvPr>
            <p:ph idx="1"/>
          </p:nvPr>
        </p:nvSpPr>
        <p:spPr/>
        <p:txBody>
          <a:bodyPr/>
          <a:lstStyle/>
          <a:p>
            <a:r>
              <a:rPr lang="en-US" dirty="0" smtClean="0"/>
              <a:t>Encourage consumers to use </a:t>
            </a:r>
            <a:r>
              <a:rPr lang="en-US" dirty="0" err="1" smtClean="0"/>
              <a:t>RESTful</a:t>
            </a:r>
            <a:r>
              <a:rPr lang="en-US" dirty="0" smtClean="0"/>
              <a:t> APIs for simple use cases. </a:t>
            </a:r>
            <a:r>
              <a:rPr lang="en-US" dirty="0" err="1" smtClean="0"/>
              <a:t>Eg</a:t>
            </a:r>
            <a:r>
              <a:rPr lang="en-US" dirty="0" smtClean="0"/>
              <a:t>., Payments, Enquiry services.</a:t>
            </a:r>
          </a:p>
          <a:p>
            <a:r>
              <a:rPr lang="en-US" dirty="0" smtClean="0"/>
              <a:t>Our approach is:</a:t>
            </a:r>
          </a:p>
          <a:p>
            <a:pPr lvl="1"/>
            <a:r>
              <a:rPr lang="en-US" dirty="0" smtClean="0"/>
              <a:t>Design with Service Orientation. Expose as both </a:t>
            </a:r>
            <a:r>
              <a:rPr lang="en-US" dirty="0" err="1" smtClean="0"/>
              <a:t>RESTful</a:t>
            </a:r>
            <a:r>
              <a:rPr lang="en-US" dirty="0" smtClean="0"/>
              <a:t> APIs and Web Services.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a:t>
            </a:r>
            <a:endParaRPr lang="en-US" dirty="0"/>
          </a:p>
        </p:txBody>
      </p:sp>
      <p:sp>
        <p:nvSpPr>
          <p:cNvPr id="3" name="Content Placeholder 2"/>
          <p:cNvSpPr>
            <a:spLocks noGrp="1"/>
          </p:cNvSpPr>
          <p:nvPr>
            <p:ph idx="1"/>
          </p:nvPr>
        </p:nvSpPr>
        <p:spPr/>
        <p:txBody>
          <a:bodyPr/>
          <a:lstStyle/>
          <a:p>
            <a:r>
              <a:rPr lang="en-US" dirty="0" smtClean="0"/>
              <a:t>Data flow through Cloud:</a:t>
            </a:r>
            <a:endParaRPr lang="en-US" dirty="0"/>
          </a:p>
        </p:txBody>
      </p:sp>
      <p:grpSp>
        <p:nvGrpSpPr>
          <p:cNvPr id="4" name="Group 3"/>
          <p:cNvGrpSpPr/>
          <p:nvPr/>
        </p:nvGrpSpPr>
        <p:grpSpPr>
          <a:xfrm>
            <a:off x="1162050" y="3095573"/>
            <a:ext cx="6796087" cy="1367992"/>
            <a:chOff x="777992" y="3023220"/>
            <a:chExt cx="7886701" cy="1587527"/>
          </a:xfrm>
        </p:grpSpPr>
        <p:sp>
          <p:nvSpPr>
            <p:cNvPr id="5" name="Rectangle 4"/>
            <p:cNvSpPr/>
            <p:nvPr/>
          </p:nvSpPr>
          <p:spPr>
            <a:xfrm>
              <a:off x="2301994" y="3402646"/>
              <a:ext cx="1295398" cy="914399"/>
            </a:xfrm>
            <a:prstGeom prst="rect">
              <a:avLst/>
            </a:prstGeom>
            <a:solidFill>
              <a:srgbClr val="F5FAC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smtClean="0">
                  <a:solidFill>
                    <a:schemeClr val="accent1">
                      <a:lumMod val="75000"/>
                    </a:schemeClr>
                  </a:solidFill>
                  <a:effectLst>
                    <a:outerShdw blurRad="38100" dist="38100" dir="2700000" algn="tl">
                      <a:srgbClr val="000000">
                        <a:alpha val="43137"/>
                      </a:srgbClr>
                    </a:outerShdw>
                  </a:effectLst>
                </a:rPr>
                <a:t>DataPower</a:t>
              </a:r>
              <a:endParaRPr lang="en-US" sz="1400" dirty="0">
                <a:solidFill>
                  <a:schemeClr val="accent1">
                    <a:lumMod val="75000"/>
                  </a:schemeClr>
                </a:solidFill>
                <a:effectLst>
                  <a:outerShdw blurRad="38100" dist="38100" dir="2700000" algn="tl">
                    <a:srgbClr val="000000">
                      <a:alpha val="43137"/>
                    </a:srgbClr>
                  </a:outerShdw>
                </a:effectLst>
              </a:endParaRPr>
            </a:p>
            <a:p>
              <a:pPr algn="ctr" fontAlgn="auto">
                <a:spcBef>
                  <a:spcPts val="0"/>
                </a:spcBef>
                <a:spcAft>
                  <a:spcPts val="0"/>
                </a:spcAft>
                <a:defRPr/>
              </a:pPr>
              <a:r>
                <a:rPr lang="en-US" sz="1400" dirty="0">
                  <a:solidFill>
                    <a:schemeClr val="accent1">
                      <a:lumMod val="75000"/>
                    </a:schemeClr>
                  </a:solidFill>
                  <a:effectLst>
                    <a:outerShdw blurRad="38100" dist="38100" dir="2700000" algn="tl">
                      <a:srgbClr val="000000">
                        <a:alpha val="43137"/>
                      </a:srgbClr>
                    </a:outerShdw>
                  </a:effectLst>
                </a:rPr>
                <a:t>Tier 1</a:t>
              </a:r>
            </a:p>
          </p:txBody>
        </p:sp>
        <p:sp>
          <p:nvSpPr>
            <p:cNvPr id="6" name="Cloud 5"/>
            <p:cNvSpPr/>
            <p:nvPr/>
          </p:nvSpPr>
          <p:spPr>
            <a:xfrm>
              <a:off x="777992" y="3402646"/>
              <a:ext cx="1295398" cy="914399"/>
            </a:xfrm>
            <a:prstGeom prst="cloud">
              <a:avLst/>
            </a:prstGeom>
            <a:solidFill>
              <a:srgbClr val="F5FAC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solidFill>
                    <a:schemeClr val="accent1">
                      <a:lumMod val="75000"/>
                    </a:schemeClr>
                  </a:solidFill>
                  <a:effectLst>
                    <a:outerShdw blurRad="38100" dist="38100" dir="2700000" algn="tl">
                      <a:srgbClr val="000000">
                        <a:alpha val="43137"/>
                      </a:srgbClr>
                    </a:outerShdw>
                  </a:effectLst>
                </a:rPr>
                <a:t>Client</a:t>
              </a:r>
            </a:p>
          </p:txBody>
        </p:sp>
        <p:cxnSp>
          <p:nvCxnSpPr>
            <p:cNvPr id="7" name="Straight Arrow Connector 6"/>
            <p:cNvCxnSpPr>
              <a:stCxn id="6" idx="0"/>
              <a:endCxn id="5" idx="1"/>
            </p:cNvCxnSpPr>
            <p:nvPr/>
          </p:nvCxnSpPr>
          <p:spPr>
            <a:xfrm>
              <a:off x="2072311" y="3859845"/>
              <a:ext cx="229683"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37106" y="3402646"/>
              <a:ext cx="1512887" cy="914399"/>
            </a:xfrm>
            <a:prstGeom prst="rect">
              <a:avLst/>
            </a:prstGeom>
            <a:solidFill>
              <a:srgbClr val="F5FAC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err="1">
                  <a:solidFill>
                    <a:schemeClr val="accent1">
                      <a:lumMod val="75000"/>
                    </a:schemeClr>
                  </a:solidFill>
                  <a:effectLst>
                    <a:outerShdw blurRad="38100" dist="38100" dir="2700000" algn="tl">
                      <a:srgbClr val="000000">
                        <a:alpha val="43137"/>
                      </a:srgbClr>
                    </a:outerShdw>
                  </a:effectLst>
                </a:rPr>
                <a:t>w</a:t>
              </a:r>
              <a:r>
                <a:rPr lang="en-US" sz="1400" dirty="0" err="1" smtClean="0">
                  <a:solidFill>
                    <a:schemeClr val="accent1">
                      <a:lumMod val="75000"/>
                    </a:schemeClr>
                  </a:solidFill>
                  <a:effectLst>
                    <a:outerShdw blurRad="38100" dist="38100" dir="2700000" algn="tl">
                      <a:srgbClr val="000000">
                        <a:alpha val="43137"/>
                      </a:srgbClr>
                    </a:outerShdw>
                  </a:effectLst>
                </a:rPr>
                <a:t>ebMethods</a:t>
              </a:r>
              <a:endParaRPr lang="en-US" sz="1400" dirty="0">
                <a:solidFill>
                  <a:schemeClr val="accent1">
                    <a:lumMod val="75000"/>
                  </a:schemeClr>
                </a:solidFill>
                <a:effectLst>
                  <a:outerShdw blurRad="38100" dist="38100" dir="2700000" algn="tl">
                    <a:srgbClr val="000000">
                      <a:alpha val="43137"/>
                    </a:srgbClr>
                  </a:outerShdw>
                </a:effectLst>
              </a:endParaRPr>
            </a:p>
            <a:p>
              <a:pPr algn="ctr" fontAlgn="auto">
                <a:spcBef>
                  <a:spcPts val="0"/>
                </a:spcBef>
                <a:spcAft>
                  <a:spcPts val="0"/>
                </a:spcAft>
                <a:defRPr/>
              </a:pPr>
              <a:r>
                <a:rPr lang="en-US" sz="1400" dirty="0">
                  <a:solidFill>
                    <a:schemeClr val="accent1">
                      <a:lumMod val="75000"/>
                    </a:schemeClr>
                  </a:solidFill>
                  <a:effectLst>
                    <a:outerShdw blurRad="38100" dist="38100" dir="2700000" algn="tl">
                      <a:srgbClr val="000000">
                        <a:alpha val="43137"/>
                      </a:srgbClr>
                    </a:outerShdw>
                  </a:effectLst>
                </a:rPr>
                <a:t>Tier 2</a:t>
              </a:r>
            </a:p>
          </p:txBody>
        </p:sp>
        <p:sp>
          <p:nvSpPr>
            <p:cNvPr id="9" name="Rectangle 8"/>
            <p:cNvSpPr/>
            <p:nvPr/>
          </p:nvSpPr>
          <p:spPr>
            <a:xfrm>
              <a:off x="5632568" y="3402646"/>
              <a:ext cx="1393825" cy="914399"/>
            </a:xfrm>
            <a:prstGeom prst="rect">
              <a:avLst/>
            </a:prstGeom>
            <a:solidFill>
              <a:srgbClr val="F5FAC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smtClean="0">
                  <a:solidFill>
                    <a:schemeClr val="accent1">
                      <a:lumMod val="75000"/>
                    </a:schemeClr>
                  </a:solidFill>
                  <a:effectLst>
                    <a:outerShdw blurRad="38100" dist="38100" dir="2700000" algn="tl">
                      <a:srgbClr val="000000">
                        <a:alpha val="43137"/>
                      </a:srgbClr>
                    </a:outerShdw>
                  </a:effectLst>
                </a:rPr>
                <a:t>WebSphere </a:t>
              </a:r>
              <a:r>
                <a:rPr lang="en-US" sz="1400" dirty="0">
                  <a:solidFill>
                    <a:schemeClr val="accent1">
                      <a:lumMod val="75000"/>
                    </a:schemeClr>
                  </a:solidFill>
                  <a:effectLst>
                    <a:outerShdw blurRad="38100" dist="38100" dir="2700000" algn="tl">
                      <a:srgbClr val="000000">
                        <a:alpha val="43137"/>
                      </a:srgbClr>
                    </a:outerShdw>
                  </a:effectLst>
                </a:rPr>
                <a:t>Tier 2</a:t>
              </a:r>
            </a:p>
          </p:txBody>
        </p:sp>
        <p:cxnSp>
          <p:nvCxnSpPr>
            <p:cNvPr id="10" name="Straight Arrow Connector 9"/>
            <p:cNvCxnSpPr/>
            <p:nvPr/>
          </p:nvCxnSpPr>
          <p:spPr>
            <a:xfrm>
              <a:off x="3619501" y="3848806"/>
              <a:ext cx="239713"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9" idx="1"/>
            </p:cNvCxnSpPr>
            <p:nvPr/>
          </p:nvCxnSpPr>
          <p:spPr>
            <a:xfrm>
              <a:off x="5357930" y="3859857"/>
              <a:ext cx="261937"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Can 11"/>
            <p:cNvSpPr/>
            <p:nvPr/>
          </p:nvSpPr>
          <p:spPr>
            <a:xfrm>
              <a:off x="7750293" y="3023220"/>
              <a:ext cx="914400" cy="684218"/>
            </a:xfrm>
            <a:prstGeom prst="can">
              <a:avLst/>
            </a:prstGeom>
            <a:solidFill>
              <a:srgbClr val="F5FAC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solidFill>
                    <a:schemeClr val="accent1">
                      <a:lumMod val="75000"/>
                    </a:schemeClr>
                  </a:solidFill>
                  <a:effectLst>
                    <a:outerShdw blurRad="38100" dist="38100" dir="2700000" algn="tl">
                      <a:srgbClr val="000000">
                        <a:alpha val="43137"/>
                      </a:srgbClr>
                    </a:outerShdw>
                  </a:effectLst>
                </a:rPr>
                <a:t>RAFT</a:t>
              </a:r>
            </a:p>
          </p:txBody>
        </p:sp>
        <p:sp>
          <p:nvSpPr>
            <p:cNvPr id="13" name="Can 12"/>
            <p:cNvSpPr/>
            <p:nvPr/>
          </p:nvSpPr>
          <p:spPr>
            <a:xfrm>
              <a:off x="7750293" y="4002727"/>
              <a:ext cx="914400" cy="608020"/>
            </a:xfrm>
            <a:prstGeom prst="can">
              <a:avLst/>
            </a:prstGeom>
            <a:solidFill>
              <a:srgbClr val="F5FAC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a:solidFill>
                    <a:schemeClr val="accent1">
                      <a:lumMod val="75000"/>
                    </a:schemeClr>
                  </a:solidFill>
                  <a:effectLst>
                    <a:outerShdw blurRad="38100" dist="38100" dir="2700000" algn="tl">
                      <a:srgbClr val="000000">
                        <a:alpha val="43137"/>
                      </a:srgbClr>
                    </a:outerShdw>
                  </a:effectLst>
                </a:rPr>
                <a:t>DB2</a:t>
              </a:r>
            </a:p>
          </p:txBody>
        </p:sp>
        <p:cxnSp>
          <p:nvCxnSpPr>
            <p:cNvPr id="14" name="Straight Arrow Connector 13"/>
            <p:cNvCxnSpPr/>
            <p:nvPr/>
          </p:nvCxnSpPr>
          <p:spPr>
            <a:xfrm>
              <a:off x="7048501" y="3991686"/>
              <a:ext cx="723900" cy="31432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48501" y="3391610"/>
              <a:ext cx="723900" cy="30479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03792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Content Placeholder 2"/>
          <p:cNvSpPr>
            <a:spLocks noGrp="1"/>
          </p:cNvSpPr>
          <p:nvPr>
            <p:ph idx="1"/>
          </p:nvPr>
        </p:nvSpPr>
        <p:spPr/>
        <p:txBody>
          <a:bodyPr/>
          <a:lstStyle/>
          <a:p>
            <a:r>
              <a:rPr lang="en-US" dirty="0"/>
              <a:t>Active/Active architecture.</a:t>
            </a:r>
          </a:p>
          <a:p>
            <a:r>
              <a:rPr lang="en-US" dirty="0" err="1" smtClean="0"/>
              <a:t>DataPower</a:t>
            </a:r>
            <a:r>
              <a:rPr lang="en-US" dirty="0" smtClean="0"/>
              <a:t> </a:t>
            </a:r>
            <a:r>
              <a:rPr lang="en-US" dirty="0"/>
              <a:t>has 4 devices, 2 in each data center.</a:t>
            </a:r>
          </a:p>
          <a:p>
            <a:r>
              <a:rPr lang="en-US" dirty="0" err="1"/>
              <a:t>w</a:t>
            </a:r>
            <a:r>
              <a:rPr lang="en-US" dirty="0" err="1" smtClean="0"/>
              <a:t>ebMethods</a:t>
            </a:r>
            <a:r>
              <a:rPr lang="en-US" dirty="0" smtClean="0"/>
              <a:t> 9.5 </a:t>
            </a:r>
            <a:r>
              <a:rPr lang="en-US" dirty="0"/>
              <a:t>has 4 devices, 2 in each data center.</a:t>
            </a:r>
          </a:p>
          <a:p>
            <a:r>
              <a:rPr lang="en-US" dirty="0" smtClean="0"/>
              <a:t>WebSphere </a:t>
            </a:r>
            <a:r>
              <a:rPr lang="en-US" dirty="0"/>
              <a:t>has 8 devices, 4 in each data center</a:t>
            </a:r>
            <a:r>
              <a:rPr lang="en-US" dirty="0" smtClean="0"/>
              <a:t>.</a:t>
            </a:r>
            <a:endParaRPr lang="en-US" dirty="0"/>
          </a:p>
        </p:txBody>
      </p:sp>
    </p:spTree>
    <p:extLst>
      <p:ext uri="{BB962C8B-B14F-4D97-AF65-F5344CB8AC3E}">
        <p14:creationId xmlns:p14="http://schemas.microsoft.com/office/powerpoint/2010/main" val="4270871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DataPower</a:t>
            </a:r>
            <a:endParaRPr lang="en-US" dirty="0"/>
          </a:p>
        </p:txBody>
      </p:sp>
      <p:sp>
        <p:nvSpPr>
          <p:cNvPr id="3" name="Content Placeholder 2"/>
          <p:cNvSpPr>
            <a:spLocks noGrp="1"/>
          </p:cNvSpPr>
          <p:nvPr>
            <p:ph idx="1"/>
          </p:nvPr>
        </p:nvSpPr>
        <p:spPr/>
        <p:txBody>
          <a:bodyPr/>
          <a:lstStyle/>
          <a:p>
            <a:r>
              <a:rPr lang="en-US" dirty="0"/>
              <a:t>Tier 1 device for a</a:t>
            </a:r>
            <a:r>
              <a:rPr lang="en-US" dirty="0" smtClean="0"/>
              <a:t>uthorization, authentication &amp; audit </a:t>
            </a:r>
            <a:r>
              <a:rPr lang="en-US" dirty="0"/>
              <a:t>of </a:t>
            </a:r>
            <a:r>
              <a:rPr lang="en-US" dirty="0" smtClean="0"/>
              <a:t>web </a:t>
            </a:r>
            <a:r>
              <a:rPr lang="en-US" dirty="0"/>
              <a:t>services exposed to external </a:t>
            </a:r>
            <a:r>
              <a:rPr lang="en-US" dirty="0" smtClean="0"/>
              <a:t>clients.</a:t>
            </a:r>
            <a:endParaRPr lang="en-US" dirty="0"/>
          </a:p>
          <a:p>
            <a:r>
              <a:rPr lang="en-US" dirty="0" smtClean="0"/>
              <a:t>Acting </a:t>
            </a:r>
            <a:r>
              <a:rPr lang="en-US" dirty="0"/>
              <a:t>as a </a:t>
            </a:r>
            <a:r>
              <a:rPr lang="en-US" dirty="0" smtClean="0"/>
              <a:t>security gateway protecting against XML </a:t>
            </a:r>
            <a:r>
              <a:rPr lang="en-US" dirty="0"/>
              <a:t>Injection and other attacks.</a:t>
            </a:r>
          </a:p>
          <a:p>
            <a:r>
              <a:rPr lang="en-US" dirty="0" smtClean="0"/>
              <a:t>Performs schema </a:t>
            </a:r>
            <a:r>
              <a:rPr lang="en-US" dirty="0"/>
              <a:t>validation to make sure request being </a:t>
            </a:r>
            <a:r>
              <a:rPr lang="en-US" dirty="0" smtClean="0"/>
              <a:t>sent is </a:t>
            </a:r>
            <a:r>
              <a:rPr lang="en-US" dirty="0"/>
              <a:t>in proper </a:t>
            </a:r>
            <a:r>
              <a:rPr lang="en-US" dirty="0" smtClean="0"/>
              <a:t>format</a:t>
            </a:r>
            <a:r>
              <a:rPr lang="en-US" dirty="0"/>
              <a:t>.</a:t>
            </a:r>
          </a:p>
          <a:p>
            <a:endParaRPr lang="en-US" dirty="0"/>
          </a:p>
        </p:txBody>
      </p:sp>
    </p:spTree>
    <p:extLst>
      <p:ext uri="{BB962C8B-B14F-4D97-AF65-F5344CB8AC3E}">
        <p14:creationId xmlns:p14="http://schemas.microsoft.com/office/powerpoint/2010/main" val="29410317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t>
            </a:r>
            <a:r>
              <a:rPr lang="en-US" dirty="0" err="1" smtClean="0"/>
              <a:t>ebMethods</a:t>
            </a:r>
            <a:endParaRPr lang="en-US" dirty="0"/>
          </a:p>
        </p:txBody>
      </p:sp>
      <p:sp>
        <p:nvSpPr>
          <p:cNvPr id="3" name="Content Placeholder 2"/>
          <p:cNvSpPr>
            <a:spLocks noGrp="1"/>
          </p:cNvSpPr>
          <p:nvPr>
            <p:ph idx="1"/>
          </p:nvPr>
        </p:nvSpPr>
        <p:spPr/>
        <p:txBody>
          <a:bodyPr>
            <a:normAutofit/>
          </a:bodyPr>
          <a:lstStyle/>
          <a:p>
            <a:r>
              <a:rPr lang="en-US" sz="2400" dirty="0"/>
              <a:t>Enterprise Service Bus (ESB) used for orchestration and mediation.</a:t>
            </a:r>
          </a:p>
          <a:p>
            <a:r>
              <a:rPr lang="en-US" sz="2400" dirty="0" smtClean="0"/>
              <a:t>Is both a consumer and a provider. Provides services and consumes services on other platforms.</a:t>
            </a:r>
          </a:p>
          <a:p>
            <a:r>
              <a:rPr lang="en-US" sz="2400" dirty="0" smtClean="0"/>
              <a:t>Supports wide variety of protocols, backend systems, databases and communication methods.</a:t>
            </a:r>
          </a:p>
          <a:p>
            <a:r>
              <a:rPr lang="en-US" sz="2400" dirty="0" smtClean="0"/>
              <a:t>Supports synchronous and asynchronous communications.</a:t>
            </a:r>
            <a:endParaRPr lang="en-US" sz="2400" dirty="0"/>
          </a:p>
        </p:txBody>
      </p:sp>
    </p:spTree>
    <p:extLst>
      <p:ext uri="{BB962C8B-B14F-4D97-AF65-F5344CB8AC3E}">
        <p14:creationId xmlns:p14="http://schemas.microsoft.com/office/powerpoint/2010/main" val="21161217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WebSphere</a:t>
            </a:r>
            <a:endParaRPr lang="en-US" dirty="0"/>
          </a:p>
        </p:txBody>
      </p:sp>
      <p:sp>
        <p:nvSpPr>
          <p:cNvPr id="3" name="Content Placeholder 2"/>
          <p:cNvSpPr>
            <a:spLocks noGrp="1"/>
          </p:cNvSpPr>
          <p:nvPr>
            <p:ph idx="1"/>
          </p:nvPr>
        </p:nvSpPr>
        <p:spPr/>
        <p:txBody>
          <a:bodyPr/>
          <a:lstStyle/>
          <a:p>
            <a:r>
              <a:rPr lang="en-US" dirty="0"/>
              <a:t>Used mainly for low level and complex </a:t>
            </a:r>
            <a:r>
              <a:rPr lang="en-US" dirty="0" smtClean="0"/>
              <a:t>interactions, </a:t>
            </a:r>
            <a:r>
              <a:rPr lang="en-US" dirty="0"/>
              <a:t>like socket </a:t>
            </a:r>
            <a:r>
              <a:rPr lang="en-US" dirty="0" smtClean="0"/>
              <a:t>communication with </a:t>
            </a:r>
            <a:r>
              <a:rPr lang="en-US" dirty="0"/>
              <a:t>RAFT.</a:t>
            </a:r>
          </a:p>
          <a:p>
            <a:r>
              <a:rPr lang="en-US" dirty="0"/>
              <a:t>Complex DB interactions.</a:t>
            </a:r>
          </a:p>
          <a:p>
            <a:r>
              <a:rPr lang="en-US" dirty="0" smtClean="0"/>
              <a:t>Applications  developed in </a:t>
            </a:r>
            <a:r>
              <a:rPr lang="en-US" dirty="0"/>
              <a:t>Java and related technologies.</a:t>
            </a:r>
          </a:p>
          <a:p>
            <a:endParaRPr lang="en-US" dirty="0"/>
          </a:p>
        </p:txBody>
      </p:sp>
    </p:spTree>
    <p:extLst>
      <p:ext uri="{BB962C8B-B14F-4D97-AF65-F5344CB8AC3E}">
        <p14:creationId xmlns:p14="http://schemas.microsoft.com/office/powerpoint/2010/main" val="1502950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a:t>
            </a:r>
            <a:endParaRPr lang="en-US" dirty="0"/>
          </a:p>
        </p:txBody>
      </p:sp>
      <p:sp>
        <p:nvSpPr>
          <p:cNvPr id="3" name="Content Placeholder 2"/>
          <p:cNvSpPr>
            <a:spLocks noGrp="1"/>
          </p:cNvSpPr>
          <p:nvPr>
            <p:ph idx="1"/>
          </p:nvPr>
        </p:nvSpPr>
        <p:spPr/>
        <p:txBody>
          <a:bodyPr>
            <a:normAutofit/>
          </a:bodyPr>
          <a:lstStyle/>
          <a:p>
            <a:r>
              <a:rPr lang="en-US" dirty="0" smtClean="0"/>
              <a:t>XML stands for Extensible Markup Language</a:t>
            </a:r>
          </a:p>
          <a:p>
            <a:r>
              <a:rPr lang="en-US" dirty="0" smtClean="0"/>
              <a:t>Designed to describe data</a:t>
            </a:r>
          </a:p>
          <a:p>
            <a:r>
              <a:rPr lang="en-US" dirty="0" smtClean="0"/>
              <a:t>Software and hardware independent</a:t>
            </a:r>
          </a:p>
          <a:p>
            <a:pPr marL="0" indent="0">
              <a:buNone/>
            </a:pPr>
            <a:r>
              <a:rPr lang="en-US" sz="1800" dirty="0"/>
              <a:t>&lt;note&gt;</a:t>
            </a:r>
          </a:p>
          <a:p>
            <a:pPr marL="0" indent="0">
              <a:buNone/>
            </a:pPr>
            <a:r>
              <a:rPr lang="en-US" sz="1800" dirty="0" smtClean="0"/>
              <a:t>	&lt;</a:t>
            </a:r>
            <a:r>
              <a:rPr lang="en-US" sz="1800" dirty="0"/>
              <a:t>to&gt;</a:t>
            </a:r>
            <a:r>
              <a:rPr lang="en-US" sz="1800" dirty="0" err="1"/>
              <a:t>Tove</a:t>
            </a:r>
            <a:r>
              <a:rPr lang="en-US" sz="1800" dirty="0"/>
              <a:t>&lt;/to&gt;</a:t>
            </a:r>
          </a:p>
          <a:p>
            <a:pPr marL="0" indent="0">
              <a:buNone/>
            </a:pPr>
            <a:r>
              <a:rPr lang="en-US" sz="1800" dirty="0" smtClean="0"/>
              <a:t>	&lt;</a:t>
            </a:r>
            <a:r>
              <a:rPr lang="en-US" sz="1800" dirty="0"/>
              <a:t>from&gt;</a:t>
            </a:r>
            <a:r>
              <a:rPr lang="en-US" sz="1800" dirty="0" err="1"/>
              <a:t>Jani</a:t>
            </a:r>
            <a:r>
              <a:rPr lang="en-US" sz="1800" dirty="0"/>
              <a:t>&lt;/from&gt;</a:t>
            </a:r>
          </a:p>
          <a:p>
            <a:pPr marL="0" indent="0">
              <a:buNone/>
            </a:pPr>
            <a:r>
              <a:rPr lang="en-US" sz="1800" dirty="0" smtClean="0"/>
              <a:t>	&lt;</a:t>
            </a:r>
            <a:r>
              <a:rPr lang="en-US" sz="1800" dirty="0"/>
              <a:t>heading&gt;Reminder&lt;/heading&gt;</a:t>
            </a:r>
          </a:p>
          <a:p>
            <a:pPr marL="0" indent="0">
              <a:buNone/>
            </a:pPr>
            <a:r>
              <a:rPr lang="en-US" sz="1800" dirty="0" smtClean="0"/>
              <a:t>	&lt;</a:t>
            </a:r>
            <a:r>
              <a:rPr lang="en-US" sz="1800" dirty="0"/>
              <a:t>body&gt;Don't forget me this weekend!&lt;/body&gt;</a:t>
            </a:r>
          </a:p>
          <a:p>
            <a:pPr marL="0" indent="0">
              <a:buNone/>
            </a:pPr>
            <a:r>
              <a:rPr lang="en-US" sz="1800" dirty="0"/>
              <a:t>&lt;/note&gt;</a:t>
            </a:r>
          </a:p>
        </p:txBody>
      </p:sp>
    </p:spTree>
    <p:extLst>
      <p:ext uri="{BB962C8B-B14F-4D97-AF65-F5344CB8AC3E}">
        <p14:creationId xmlns:p14="http://schemas.microsoft.com/office/powerpoint/2010/main" val="2816915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Tags</a:t>
            </a:r>
            <a:endParaRPr lang="en-US" dirty="0"/>
          </a:p>
        </p:txBody>
      </p:sp>
      <p:sp>
        <p:nvSpPr>
          <p:cNvPr id="3" name="Content Placeholder 2"/>
          <p:cNvSpPr>
            <a:spLocks noGrp="1"/>
          </p:cNvSpPr>
          <p:nvPr>
            <p:ph idx="1"/>
          </p:nvPr>
        </p:nvSpPr>
        <p:spPr/>
        <p:txBody>
          <a:bodyPr/>
          <a:lstStyle/>
          <a:p>
            <a:r>
              <a:rPr lang="en-US" dirty="0" smtClean="0"/>
              <a:t>With XML you invent the tags (like &lt;to&gt; and &lt;from&gt;) were invented by the author of the document</a:t>
            </a:r>
          </a:p>
          <a:p>
            <a:r>
              <a:rPr lang="en-US" dirty="0" smtClean="0"/>
              <a:t>XML Simplifies Data Sharing</a:t>
            </a:r>
          </a:p>
          <a:p>
            <a:r>
              <a:rPr lang="en-US" dirty="0" smtClean="0"/>
              <a:t>XML Simplifies Data Transport</a:t>
            </a:r>
          </a:p>
          <a:p>
            <a:r>
              <a:rPr lang="en-US" dirty="0" smtClean="0"/>
              <a:t>Easy to Understand</a:t>
            </a:r>
          </a:p>
          <a:p>
            <a:r>
              <a:rPr lang="en-US" dirty="0" smtClean="0"/>
              <a:t>Well structured, easy to read and write from programs</a:t>
            </a:r>
            <a:endParaRPr lang="en-US" dirty="0"/>
          </a:p>
        </p:txBody>
      </p:sp>
    </p:spTree>
    <p:extLst>
      <p:ext uri="{BB962C8B-B14F-4D97-AF65-F5344CB8AC3E}">
        <p14:creationId xmlns:p14="http://schemas.microsoft.com/office/powerpoint/2010/main" val="3215135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Management</a:t>
            </a:r>
            <a:endParaRPr lang="en-US" dirty="0"/>
          </a:p>
        </p:txBody>
      </p:sp>
      <p:pic>
        <p:nvPicPr>
          <p:cNvPr id="28" name="Content Placeholder 27"/>
          <p:cNvPicPr>
            <a:picLocks noGrp="1" noChangeAspect="1"/>
          </p:cNvPicPr>
          <p:nvPr>
            <p:ph idx="1"/>
          </p:nvPr>
        </p:nvPicPr>
        <p:blipFill>
          <a:blip r:embed="rId2"/>
          <a:srcRect t="1597" b="1597"/>
          <a:stretch>
            <a:fillRect/>
          </a:stretch>
        </p:blipFill>
        <p:spPr>
          <a:xfrm>
            <a:off x="1513650" y="2133600"/>
            <a:ext cx="6340680" cy="3848100"/>
          </a:xfrm>
        </p:spPr>
      </p:pic>
    </p:spTree>
    <p:extLst>
      <p:ext uri="{BB962C8B-B14F-4D97-AF65-F5344CB8AC3E}">
        <p14:creationId xmlns:p14="http://schemas.microsoft.com/office/powerpoint/2010/main" val="3814688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Exchange</a:t>
            </a:r>
            <a:endParaRPr lang="en-US" dirty="0"/>
          </a:p>
        </p:txBody>
      </p:sp>
      <p:pic>
        <p:nvPicPr>
          <p:cNvPr id="11" name="Content Placeholder 10" descr="Screen Shot 2014-12-30 at 11.28.32 AM.png"/>
          <p:cNvPicPr>
            <a:picLocks noGrp="1" noChangeAspect="1"/>
          </p:cNvPicPr>
          <p:nvPr>
            <p:ph idx="1"/>
          </p:nvPr>
        </p:nvPicPr>
        <p:blipFill>
          <a:blip r:embed="rId2">
            <a:extLst>
              <a:ext uri="{28A0092B-C50C-407E-A947-70E740481C1C}">
                <a14:useLocalDpi xmlns:a14="http://schemas.microsoft.com/office/drawing/2010/main" val="0"/>
              </a:ext>
            </a:extLst>
          </a:blip>
          <a:srcRect l="-26389" r="-26389"/>
          <a:stretch>
            <a:fillRect/>
          </a:stretch>
        </p:blipFill>
        <p:spPr>
          <a:xfrm>
            <a:off x="724408" y="1848358"/>
            <a:ext cx="7232142" cy="4389120"/>
          </a:xfrm>
        </p:spPr>
      </p:pic>
    </p:spTree>
    <p:extLst>
      <p:ext uri="{BB962C8B-B14F-4D97-AF65-F5344CB8AC3E}">
        <p14:creationId xmlns:p14="http://schemas.microsoft.com/office/powerpoint/2010/main" val="391681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3" name="Content Placeholder 2"/>
          <p:cNvSpPr>
            <a:spLocks noGrp="1"/>
          </p:cNvSpPr>
          <p:nvPr>
            <p:ph idx="1"/>
          </p:nvPr>
        </p:nvSpPr>
        <p:spPr/>
        <p:txBody>
          <a:bodyPr/>
          <a:lstStyle/>
          <a:p>
            <a:r>
              <a:rPr lang="en-US" dirty="0" smtClean="0"/>
              <a:t>Web Services leveraged the ubiquity of the internet and the neutrality of XML.</a:t>
            </a:r>
          </a:p>
          <a:p>
            <a:r>
              <a:rPr lang="en-US" dirty="0" smtClean="0"/>
              <a:t>Any platform that could generate/parse XML and connect to internet was web services capable.</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Data</a:t>
            </a:r>
            <a:endParaRPr lang="en-US" dirty="0"/>
          </a:p>
        </p:txBody>
      </p:sp>
      <p:pic>
        <p:nvPicPr>
          <p:cNvPr id="4" name="Content Placeholder 3"/>
          <p:cNvPicPr>
            <a:picLocks noGrp="1" noChangeAspect="1"/>
          </p:cNvPicPr>
          <p:nvPr>
            <p:ph idx="1"/>
          </p:nvPr>
        </p:nvPicPr>
        <p:blipFill>
          <a:blip r:embed="rId3"/>
          <a:stretch>
            <a:fillRect/>
          </a:stretch>
        </p:blipFill>
        <p:spPr>
          <a:xfrm>
            <a:off x="1990725" y="2766219"/>
            <a:ext cx="5207000" cy="3136900"/>
          </a:xfrm>
        </p:spPr>
      </p:pic>
    </p:spTree>
    <p:extLst>
      <p:ext uri="{BB962C8B-B14F-4D97-AF65-F5344CB8AC3E}">
        <p14:creationId xmlns:p14="http://schemas.microsoft.com/office/powerpoint/2010/main" val="778668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Markup</a:t>
            </a:r>
            <a:endParaRPr lang="en-US" dirty="0"/>
          </a:p>
        </p:txBody>
      </p:sp>
      <p:sp>
        <p:nvSpPr>
          <p:cNvPr id="3" name="Content Placeholder 2"/>
          <p:cNvSpPr>
            <a:spLocks noGrp="1"/>
          </p:cNvSpPr>
          <p:nvPr>
            <p:ph idx="1"/>
          </p:nvPr>
        </p:nvSpPr>
        <p:spPr/>
        <p:txBody>
          <a:bodyPr/>
          <a:lstStyle/>
          <a:p>
            <a:r>
              <a:rPr lang="en-US" dirty="0" smtClean="0"/>
              <a:t>Add structural and semantic information to documents</a:t>
            </a:r>
          </a:p>
          <a:p>
            <a:pPr lvl="1"/>
            <a:r>
              <a:rPr lang="en-US" dirty="0" smtClean="0"/>
              <a:t>Sections</a:t>
            </a:r>
          </a:p>
          <a:p>
            <a:pPr lvl="1"/>
            <a:r>
              <a:rPr lang="en-US" dirty="0" smtClean="0"/>
              <a:t>Cross References</a:t>
            </a:r>
          </a:p>
          <a:p>
            <a:pPr lvl="1"/>
            <a:r>
              <a:rPr lang="en-US" dirty="0" smtClean="0"/>
              <a:t>Citations</a:t>
            </a:r>
          </a:p>
          <a:p>
            <a:pPr lvl="1"/>
            <a:r>
              <a:rPr lang="en-US" dirty="0" smtClean="0"/>
              <a:t>Index Entries</a:t>
            </a:r>
            <a:endParaRPr lang="en-US" dirty="0"/>
          </a:p>
        </p:txBody>
      </p:sp>
      <p:pic>
        <p:nvPicPr>
          <p:cNvPr id="5" name="Picture 4"/>
          <p:cNvPicPr>
            <a:picLocks noChangeAspect="1"/>
          </p:cNvPicPr>
          <p:nvPr/>
        </p:nvPicPr>
        <p:blipFill>
          <a:blip r:embed="rId3"/>
          <a:stretch>
            <a:fillRect/>
          </a:stretch>
        </p:blipFill>
        <p:spPr>
          <a:xfrm>
            <a:off x="4013200" y="2723184"/>
            <a:ext cx="4152900" cy="3278023"/>
          </a:xfrm>
          <a:prstGeom prst="rect">
            <a:avLst/>
          </a:prstGeom>
        </p:spPr>
      </p:pic>
    </p:spTree>
    <p:extLst>
      <p:ext uri="{BB962C8B-B14F-4D97-AF65-F5344CB8AC3E}">
        <p14:creationId xmlns:p14="http://schemas.microsoft.com/office/powerpoint/2010/main" val="3641412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ln/>
        </p:spPr>
        <p:txBody>
          <a:bodyPr/>
          <a:lstStyle/>
          <a:p>
            <a:r>
              <a:rPr lang="de-DE" sz="4000"/>
              <a:t>2.2 XML Documents</a:t>
            </a:r>
          </a:p>
        </p:txBody>
      </p:sp>
      <p:sp>
        <p:nvSpPr>
          <p:cNvPr id="43011" name="Rectangle 3"/>
          <p:cNvSpPr>
            <a:spLocks noGrp="1" noChangeArrowheads="1"/>
          </p:cNvSpPr>
          <p:nvPr>
            <p:ph idx="1"/>
          </p:nvPr>
        </p:nvSpPr>
        <p:spPr/>
        <p:txBody>
          <a:bodyPr/>
          <a:lstStyle/>
          <a:p>
            <a:pPr>
              <a:buFontTx/>
              <a:buNone/>
            </a:pPr>
            <a:r>
              <a:rPr lang="de-DE"/>
              <a:t>What‘s in an XML document?</a:t>
            </a:r>
          </a:p>
          <a:p>
            <a:r>
              <a:rPr lang="de-DE"/>
              <a:t>Elements</a:t>
            </a:r>
          </a:p>
          <a:p>
            <a:r>
              <a:rPr lang="de-DE"/>
              <a:t>Attributes</a:t>
            </a:r>
          </a:p>
          <a:p>
            <a:r>
              <a:rPr lang="de-DE"/>
              <a:t>plus some other details</a:t>
            </a:r>
            <a:br>
              <a:rPr lang="de-DE"/>
            </a:br>
            <a:r>
              <a:rPr lang="de-DE"/>
              <a:t>(see the Lecture if you want to know this)</a:t>
            </a:r>
          </a:p>
        </p:txBody>
      </p:sp>
    </p:spTree>
    <p:extLst>
      <p:ext uri="{BB962C8B-B14F-4D97-AF65-F5344CB8AC3E}">
        <p14:creationId xmlns:p14="http://schemas.microsoft.com/office/powerpoint/2010/main" val="3551798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ln/>
        </p:spPr>
        <p:txBody>
          <a:bodyPr/>
          <a:lstStyle/>
          <a:p>
            <a:r>
              <a:rPr lang="en-US" sz="4000"/>
              <a:t>A Simple XML Document</a:t>
            </a:r>
          </a:p>
        </p:txBody>
      </p:sp>
      <p:sp>
        <p:nvSpPr>
          <p:cNvPr id="44035" name="Rectangle 3"/>
          <p:cNvSpPr>
            <a:spLocks noGrp="1" noChangeArrowheads="1"/>
          </p:cNvSpPr>
          <p:nvPr>
            <p:ph idx="1"/>
          </p:nvPr>
        </p:nvSpPr>
        <p:spPr>
          <a:xfrm>
            <a:off x="1371599" y="2057400"/>
            <a:ext cx="7521575" cy="4395788"/>
          </a:xfrm>
        </p:spPr>
        <p:txBody>
          <a:bodyPr/>
          <a:lstStyle/>
          <a:p>
            <a:pPr>
              <a:buFontTx/>
              <a:buNone/>
            </a:pPr>
            <a:r>
              <a:rPr lang="en-US" sz="2000" b="1" dirty="0">
                <a:latin typeface="Courier New" charset="0"/>
              </a:rPr>
              <a:t>&lt;article&gt;</a:t>
            </a:r>
          </a:p>
          <a:p>
            <a:pPr>
              <a:buFontTx/>
              <a:buNone/>
            </a:pPr>
            <a:r>
              <a:rPr lang="en-US" sz="2000" b="1" dirty="0">
                <a:latin typeface="Courier New" charset="0"/>
              </a:rPr>
              <a:t>  &lt;author&gt;Gerhard </a:t>
            </a:r>
            <a:r>
              <a:rPr lang="en-US" sz="2000" b="1" dirty="0" err="1">
                <a:latin typeface="Courier New" charset="0"/>
              </a:rPr>
              <a:t>Weikum</a:t>
            </a:r>
            <a:r>
              <a:rPr lang="en-US" sz="2000" b="1" dirty="0">
                <a:latin typeface="Courier New" charset="0"/>
              </a:rPr>
              <a:t>&lt;/author&gt;</a:t>
            </a:r>
          </a:p>
          <a:p>
            <a:pPr>
              <a:buFontTx/>
              <a:buNone/>
            </a:pPr>
            <a:r>
              <a:rPr lang="en-US" sz="2000" b="1" dirty="0">
                <a:latin typeface="Courier New" charset="0"/>
              </a:rPr>
              <a:t>  &lt;title&gt;The Web in Ten Years&lt;/title&gt;</a:t>
            </a:r>
          </a:p>
          <a:p>
            <a:pPr>
              <a:buFontTx/>
              <a:buNone/>
            </a:pPr>
            <a:r>
              <a:rPr lang="en-US" sz="2000" b="1" dirty="0">
                <a:latin typeface="Courier New" charset="0"/>
              </a:rPr>
              <a:t>  &lt;text&gt;</a:t>
            </a:r>
          </a:p>
          <a:p>
            <a:pPr>
              <a:buFontTx/>
              <a:buNone/>
            </a:pPr>
            <a:r>
              <a:rPr lang="en-US" sz="2000" b="1" dirty="0">
                <a:latin typeface="Courier New" charset="0"/>
              </a:rPr>
              <a:t>    &lt;abstract&gt;In order to evolve...&lt;/abstract&gt;</a:t>
            </a:r>
          </a:p>
          <a:p>
            <a:pPr>
              <a:buFontTx/>
              <a:buNone/>
            </a:pPr>
            <a:r>
              <a:rPr lang="en-US" sz="2000" b="1" dirty="0">
                <a:latin typeface="Courier New" charset="0"/>
              </a:rPr>
              <a:t>    &lt;section number=</a:t>
            </a:r>
            <a:r>
              <a:rPr lang="ja-JP" altLang="en-US" sz="2000" b="1" dirty="0">
                <a:latin typeface="Arial"/>
              </a:rPr>
              <a:t>“</a:t>
            </a:r>
            <a:r>
              <a:rPr lang="en-US" sz="2000" b="1" dirty="0">
                <a:latin typeface="Courier New" charset="0"/>
              </a:rPr>
              <a:t>1</a:t>
            </a:r>
            <a:r>
              <a:rPr lang="ja-JP" altLang="en-US" sz="2000" b="1" dirty="0">
                <a:latin typeface="Arial"/>
              </a:rPr>
              <a:t>”</a:t>
            </a:r>
            <a:r>
              <a:rPr lang="en-US" sz="2000" b="1" dirty="0">
                <a:latin typeface="Courier New" charset="0"/>
              </a:rPr>
              <a:t> title=</a:t>
            </a:r>
            <a:r>
              <a:rPr lang="ja-JP" altLang="en-US" sz="2000" b="1" dirty="0">
                <a:latin typeface="Arial"/>
              </a:rPr>
              <a:t>“</a:t>
            </a:r>
            <a:r>
              <a:rPr lang="en-US" sz="2000" b="1" dirty="0">
                <a:latin typeface="Courier New" charset="0"/>
              </a:rPr>
              <a:t>Introduction</a:t>
            </a:r>
            <a:r>
              <a:rPr lang="ja-JP" altLang="en-US" sz="2000" b="1" dirty="0">
                <a:latin typeface="Arial"/>
              </a:rPr>
              <a:t>”</a:t>
            </a:r>
            <a:r>
              <a:rPr lang="en-US" sz="2000" b="1" dirty="0">
                <a:latin typeface="Courier New" charset="0"/>
              </a:rPr>
              <a:t>&gt;</a:t>
            </a:r>
          </a:p>
          <a:p>
            <a:pPr>
              <a:buFontTx/>
              <a:buNone/>
            </a:pPr>
            <a:r>
              <a:rPr lang="en-US" sz="2000" b="1" dirty="0">
                <a:latin typeface="Courier New" charset="0"/>
              </a:rPr>
              <a:t>      The &lt;index&gt;Web&lt;/index&gt; provides the universal...</a:t>
            </a:r>
          </a:p>
          <a:p>
            <a:pPr>
              <a:buFontTx/>
              <a:buNone/>
            </a:pPr>
            <a:r>
              <a:rPr lang="en-US" sz="2000" b="1" dirty="0">
                <a:latin typeface="Courier New" charset="0"/>
              </a:rPr>
              <a:t>    &lt;/section&gt;</a:t>
            </a:r>
          </a:p>
          <a:p>
            <a:pPr>
              <a:buFontTx/>
              <a:buNone/>
            </a:pPr>
            <a:r>
              <a:rPr lang="en-US" sz="2000" b="1" dirty="0">
                <a:latin typeface="Courier New" charset="0"/>
              </a:rPr>
              <a:t>  &lt;/text&gt;</a:t>
            </a:r>
          </a:p>
          <a:p>
            <a:pPr>
              <a:buFontTx/>
              <a:buNone/>
            </a:pPr>
            <a:r>
              <a:rPr lang="en-US" sz="2000" b="1" dirty="0">
                <a:latin typeface="Courier New" charset="0"/>
              </a:rPr>
              <a:t>&lt;/article&gt;</a:t>
            </a:r>
            <a:endParaRPr lang="en-US" sz="2000" b="1" dirty="0"/>
          </a:p>
        </p:txBody>
      </p:sp>
    </p:spTree>
    <p:extLst>
      <p:ext uri="{BB962C8B-B14F-4D97-AF65-F5344CB8AC3E}">
        <p14:creationId xmlns:p14="http://schemas.microsoft.com/office/powerpoint/2010/main" val="42728547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368300" y="3259141"/>
            <a:ext cx="8532813" cy="2341560"/>
            <a:chOff x="232" y="2053"/>
            <a:chExt cx="5375" cy="1483"/>
          </a:xfrm>
        </p:grpSpPr>
        <p:sp>
          <p:nvSpPr>
            <p:cNvPr id="46083" name="Rectangle 3"/>
            <p:cNvSpPr>
              <a:spLocks noChangeArrowheads="1"/>
            </p:cNvSpPr>
            <p:nvPr/>
          </p:nvSpPr>
          <p:spPr bwMode="auto">
            <a:xfrm>
              <a:off x="232" y="2053"/>
              <a:ext cx="5375" cy="148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84" name="Text Box 4"/>
            <p:cNvSpPr txBox="1">
              <a:spLocks noChangeArrowheads="1"/>
            </p:cNvSpPr>
            <p:nvPr/>
          </p:nvSpPr>
          <p:spPr bwMode="auto">
            <a:xfrm>
              <a:off x="2661" y="3298"/>
              <a:ext cx="816" cy="233"/>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de-DE" b="1" dirty="0"/>
                <a:t>Element</a:t>
              </a:r>
            </a:p>
          </p:txBody>
        </p:sp>
        <p:sp>
          <p:nvSpPr>
            <p:cNvPr id="46085" name="Line 5"/>
            <p:cNvSpPr>
              <a:spLocks noChangeShapeType="1"/>
            </p:cNvSpPr>
            <p:nvPr/>
          </p:nvSpPr>
          <p:spPr bwMode="auto">
            <a:xfrm flipH="1" flipV="1">
              <a:off x="2699" y="2659"/>
              <a:ext cx="499" cy="771"/>
            </a:xfrm>
            <a:prstGeom prst="line">
              <a:avLst/>
            </a:prstGeom>
            <a:noFill/>
            <a:ln w="57150">
              <a:solidFill>
                <a:schemeClr val="accent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6086" name="Group 6"/>
          <p:cNvGrpSpPr>
            <a:grpSpLocks/>
          </p:cNvGrpSpPr>
          <p:nvPr/>
        </p:nvGrpSpPr>
        <p:grpSpPr bwMode="auto">
          <a:xfrm>
            <a:off x="755650" y="3551238"/>
            <a:ext cx="7848600" cy="1731962"/>
            <a:chOff x="476" y="2237"/>
            <a:chExt cx="4944" cy="1091"/>
          </a:xfrm>
        </p:grpSpPr>
        <p:sp>
          <p:nvSpPr>
            <p:cNvPr id="46088" name="Line 8"/>
            <p:cNvSpPr>
              <a:spLocks noChangeShapeType="1"/>
            </p:cNvSpPr>
            <p:nvPr/>
          </p:nvSpPr>
          <p:spPr bwMode="auto">
            <a:xfrm flipV="1">
              <a:off x="4422" y="2432"/>
              <a:ext cx="0" cy="590"/>
            </a:xfrm>
            <a:prstGeom prst="line">
              <a:avLst/>
            </a:prstGeom>
            <a:noFill/>
            <a:ln w="57150">
              <a:solidFill>
                <a:srgbClr val="6699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6089" name="Rectangle 9"/>
            <p:cNvSpPr>
              <a:spLocks noChangeArrowheads="1"/>
            </p:cNvSpPr>
            <p:nvPr/>
          </p:nvSpPr>
          <p:spPr bwMode="auto">
            <a:xfrm>
              <a:off x="476" y="2237"/>
              <a:ext cx="4944" cy="1091"/>
            </a:xfrm>
            <a:prstGeom prst="rect">
              <a:avLst/>
            </a:prstGeom>
            <a:solidFill>
              <a:srgbClr val="66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6090" name="Rectangle 10"/>
          <p:cNvSpPr>
            <a:spLocks noGrp="1" noChangeArrowheads="1"/>
          </p:cNvSpPr>
          <p:nvPr>
            <p:ph type="title"/>
          </p:nvPr>
        </p:nvSpPr>
        <p:spPr>
          <a:ln/>
        </p:spPr>
        <p:txBody>
          <a:bodyPr/>
          <a:lstStyle/>
          <a:p>
            <a:r>
              <a:rPr lang="en-US" sz="4000"/>
              <a:t>A Simple XML Document</a:t>
            </a:r>
          </a:p>
        </p:txBody>
      </p:sp>
      <p:sp>
        <p:nvSpPr>
          <p:cNvPr id="46091" name="Rectangle 11"/>
          <p:cNvSpPr>
            <a:spLocks noGrp="1" noChangeArrowheads="1"/>
          </p:cNvSpPr>
          <p:nvPr>
            <p:ph idx="1"/>
          </p:nvPr>
        </p:nvSpPr>
        <p:spPr>
          <a:xfrm>
            <a:off x="787399" y="2044700"/>
            <a:ext cx="7950201" cy="4127500"/>
          </a:xfrm>
        </p:spPr>
        <p:txBody>
          <a:bodyPr>
            <a:normAutofit/>
          </a:bodyPr>
          <a:lstStyle/>
          <a:p>
            <a:pPr>
              <a:buFontTx/>
              <a:buNone/>
            </a:pPr>
            <a:r>
              <a:rPr lang="en-US" sz="2000" b="1" dirty="0">
                <a:latin typeface="Courier New" charset="0"/>
              </a:rPr>
              <a:t>&lt;article&gt;</a:t>
            </a:r>
          </a:p>
          <a:p>
            <a:pPr>
              <a:buFontTx/>
              <a:buNone/>
            </a:pPr>
            <a:r>
              <a:rPr lang="en-US" sz="2000" b="1" dirty="0">
                <a:latin typeface="Courier New" charset="0"/>
              </a:rPr>
              <a:t>  &lt;author&gt;Gerhard </a:t>
            </a:r>
            <a:r>
              <a:rPr lang="en-US" sz="2000" b="1" dirty="0" err="1">
                <a:latin typeface="Courier New" charset="0"/>
              </a:rPr>
              <a:t>Weikum</a:t>
            </a:r>
            <a:r>
              <a:rPr lang="en-US" sz="2000" b="1" dirty="0">
                <a:latin typeface="Courier New" charset="0"/>
              </a:rPr>
              <a:t>&lt;/author&gt;</a:t>
            </a:r>
          </a:p>
          <a:p>
            <a:pPr>
              <a:buFontTx/>
              <a:buNone/>
            </a:pPr>
            <a:r>
              <a:rPr lang="en-US" sz="2000" b="1" dirty="0">
                <a:latin typeface="Courier New" charset="0"/>
              </a:rPr>
              <a:t>  &lt;title&gt;The Web in Ten Years&lt;/title&gt;</a:t>
            </a:r>
          </a:p>
          <a:p>
            <a:pPr>
              <a:buFontTx/>
              <a:buNone/>
            </a:pPr>
            <a:r>
              <a:rPr lang="en-US" sz="2000" b="1" dirty="0">
                <a:latin typeface="Courier New" charset="0"/>
              </a:rPr>
              <a:t>  &lt;text&gt;</a:t>
            </a:r>
          </a:p>
          <a:p>
            <a:pPr>
              <a:buFontTx/>
              <a:buNone/>
            </a:pPr>
            <a:r>
              <a:rPr lang="en-US" sz="2000" b="1" dirty="0">
                <a:latin typeface="Courier New" charset="0"/>
              </a:rPr>
              <a:t>    &lt;abstract&gt;In order to evolve...&lt;/abstract&gt;</a:t>
            </a:r>
          </a:p>
          <a:p>
            <a:pPr>
              <a:buFontTx/>
              <a:buNone/>
            </a:pPr>
            <a:r>
              <a:rPr lang="en-US" sz="2000" b="1" dirty="0">
                <a:latin typeface="Courier New" charset="0"/>
              </a:rPr>
              <a:t>    &lt;section number=</a:t>
            </a:r>
            <a:r>
              <a:rPr lang="ja-JP" altLang="en-US" sz="2000" b="1" dirty="0">
                <a:latin typeface="Arial"/>
              </a:rPr>
              <a:t>“</a:t>
            </a:r>
            <a:r>
              <a:rPr lang="en-US" sz="2000" b="1" dirty="0">
                <a:latin typeface="Courier New" charset="0"/>
              </a:rPr>
              <a:t>1</a:t>
            </a:r>
            <a:r>
              <a:rPr lang="ja-JP" altLang="en-US" sz="2000" b="1" dirty="0">
                <a:latin typeface="Arial"/>
              </a:rPr>
              <a:t>”</a:t>
            </a:r>
            <a:r>
              <a:rPr lang="en-US" sz="2000" b="1" dirty="0">
                <a:latin typeface="Courier New" charset="0"/>
              </a:rPr>
              <a:t> title=</a:t>
            </a:r>
            <a:r>
              <a:rPr lang="ja-JP" altLang="en-US" sz="2000" b="1" dirty="0">
                <a:latin typeface="Arial"/>
              </a:rPr>
              <a:t>“</a:t>
            </a:r>
            <a:r>
              <a:rPr lang="en-US" sz="2000" b="1" dirty="0">
                <a:latin typeface="Courier New" charset="0"/>
              </a:rPr>
              <a:t>Introduction</a:t>
            </a:r>
            <a:r>
              <a:rPr lang="ja-JP" altLang="en-US" sz="2000" b="1" dirty="0">
                <a:latin typeface="Arial"/>
              </a:rPr>
              <a:t>”</a:t>
            </a:r>
            <a:r>
              <a:rPr lang="en-US" sz="2000" b="1" dirty="0">
                <a:latin typeface="Courier New" charset="0"/>
              </a:rPr>
              <a:t>&gt;</a:t>
            </a:r>
          </a:p>
          <a:p>
            <a:pPr>
              <a:buFontTx/>
              <a:buNone/>
            </a:pPr>
            <a:r>
              <a:rPr lang="en-US" sz="2000" b="1" dirty="0">
                <a:latin typeface="Courier New" charset="0"/>
              </a:rPr>
              <a:t>      The &lt;index&gt;Web&lt;/index&gt; provides the universal...</a:t>
            </a:r>
          </a:p>
          <a:p>
            <a:pPr>
              <a:buFontTx/>
              <a:buNone/>
            </a:pPr>
            <a:r>
              <a:rPr lang="en-US" sz="2000" b="1" dirty="0">
                <a:latin typeface="Courier New" charset="0"/>
              </a:rPr>
              <a:t>    &lt;/section&gt;</a:t>
            </a:r>
          </a:p>
          <a:p>
            <a:pPr>
              <a:buFontTx/>
              <a:buNone/>
            </a:pPr>
            <a:r>
              <a:rPr lang="en-US" sz="2000" b="1" dirty="0">
                <a:latin typeface="Courier New" charset="0"/>
              </a:rPr>
              <a:t>  &lt;/text&gt;</a:t>
            </a:r>
          </a:p>
          <a:p>
            <a:pPr>
              <a:buFontTx/>
              <a:buNone/>
            </a:pPr>
            <a:r>
              <a:rPr lang="en-US" sz="2000" b="1" dirty="0">
                <a:latin typeface="Courier New" charset="0"/>
              </a:rPr>
              <a:t>&lt;/article&gt;</a:t>
            </a:r>
            <a:endParaRPr lang="en-US" sz="2000" b="1" dirty="0"/>
          </a:p>
        </p:txBody>
      </p:sp>
      <p:grpSp>
        <p:nvGrpSpPr>
          <p:cNvPr id="46092" name="Group 12"/>
          <p:cNvGrpSpPr>
            <a:grpSpLocks/>
          </p:cNvGrpSpPr>
          <p:nvPr/>
        </p:nvGrpSpPr>
        <p:grpSpPr bwMode="auto">
          <a:xfrm>
            <a:off x="1027113" y="5249867"/>
            <a:ext cx="3179762" cy="1185863"/>
            <a:chOff x="647" y="3307"/>
            <a:chExt cx="2003" cy="747"/>
          </a:xfrm>
        </p:grpSpPr>
        <p:sp>
          <p:nvSpPr>
            <p:cNvPr id="46093" name="Oval 13"/>
            <p:cNvSpPr>
              <a:spLocks noChangeArrowheads="1"/>
            </p:cNvSpPr>
            <p:nvPr/>
          </p:nvSpPr>
          <p:spPr bwMode="auto">
            <a:xfrm>
              <a:off x="647" y="3307"/>
              <a:ext cx="862" cy="318"/>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94" name="Text Box 14"/>
            <p:cNvSpPr txBox="1">
              <a:spLocks noChangeArrowheads="1"/>
            </p:cNvSpPr>
            <p:nvPr/>
          </p:nvSpPr>
          <p:spPr bwMode="auto">
            <a:xfrm>
              <a:off x="1788" y="3766"/>
              <a:ext cx="862" cy="288"/>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de-DE" sz="2400" b="1" dirty="0"/>
                <a:t>End </a:t>
              </a:r>
              <a:r>
                <a:rPr lang="de-DE" sz="2400" b="1" dirty="0" smtClean="0"/>
                <a:t>Tag</a:t>
              </a:r>
              <a:endParaRPr lang="de-DE" sz="2400" b="1" dirty="0"/>
            </a:p>
          </p:txBody>
        </p:sp>
        <p:sp>
          <p:nvSpPr>
            <p:cNvPr id="46095" name="Line 15"/>
            <p:cNvSpPr>
              <a:spLocks noChangeShapeType="1"/>
            </p:cNvSpPr>
            <p:nvPr/>
          </p:nvSpPr>
          <p:spPr bwMode="auto">
            <a:xfrm flipH="1" flipV="1">
              <a:off x="1488" y="3512"/>
              <a:ext cx="380" cy="502"/>
            </a:xfrm>
            <a:prstGeom prst="line">
              <a:avLst/>
            </a:prstGeom>
            <a:noFill/>
            <a:ln w="5715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46096" name="Group 16"/>
          <p:cNvGrpSpPr>
            <a:grpSpLocks/>
          </p:cNvGrpSpPr>
          <p:nvPr/>
        </p:nvGrpSpPr>
        <p:grpSpPr bwMode="auto">
          <a:xfrm>
            <a:off x="938213" y="1920875"/>
            <a:ext cx="4637088" cy="1681163"/>
            <a:chOff x="591" y="1210"/>
            <a:chExt cx="2921" cy="1059"/>
          </a:xfrm>
        </p:grpSpPr>
        <p:sp>
          <p:nvSpPr>
            <p:cNvPr id="46097" name="Oval 17"/>
            <p:cNvSpPr>
              <a:spLocks noChangeArrowheads="1"/>
            </p:cNvSpPr>
            <p:nvPr/>
          </p:nvSpPr>
          <p:spPr bwMode="auto">
            <a:xfrm>
              <a:off x="591" y="1951"/>
              <a:ext cx="862" cy="318"/>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098" name="Text Box 18"/>
            <p:cNvSpPr txBox="1">
              <a:spLocks noChangeArrowheads="1"/>
            </p:cNvSpPr>
            <p:nvPr/>
          </p:nvSpPr>
          <p:spPr bwMode="auto">
            <a:xfrm>
              <a:off x="2426" y="1210"/>
              <a:ext cx="1086" cy="288"/>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de-DE" sz="2400" b="1" dirty="0"/>
                <a:t>Start Tag</a:t>
              </a:r>
            </a:p>
          </p:txBody>
        </p:sp>
        <p:sp>
          <p:nvSpPr>
            <p:cNvPr id="46099" name="Line 19"/>
            <p:cNvSpPr>
              <a:spLocks noChangeShapeType="1"/>
            </p:cNvSpPr>
            <p:nvPr/>
          </p:nvSpPr>
          <p:spPr bwMode="auto">
            <a:xfrm flipH="1">
              <a:off x="1416" y="1456"/>
              <a:ext cx="1016" cy="552"/>
            </a:xfrm>
            <a:prstGeom prst="line">
              <a:avLst/>
            </a:prstGeom>
            <a:noFill/>
            <a:ln w="5715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3" name="Text Box 7"/>
          <p:cNvSpPr txBox="1">
            <a:spLocks noChangeArrowheads="1"/>
          </p:cNvSpPr>
          <p:nvPr/>
        </p:nvSpPr>
        <p:spPr bwMode="auto">
          <a:xfrm>
            <a:off x="5041899" y="4619625"/>
            <a:ext cx="3557589" cy="707886"/>
          </a:xfrm>
          <a:prstGeom prst="rect">
            <a:avLst/>
          </a:prstGeom>
          <a:solidFill>
            <a:srgbClr val="6699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de-DE" sz="2000" b="1" dirty="0"/>
              <a:t>Content </a:t>
            </a:r>
            <a:r>
              <a:rPr lang="de-DE" sz="2000" b="1" dirty="0" err="1"/>
              <a:t>of</a:t>
            </a:r>
            <a:r>
              <a:rPr lang="de-DE" sz="2000" b="1" dirty="0"/>
              <a:t> </a:t>
            </a:r>
            <a:r>
              <a:rPr lang="de-DE" sz="2000" b="1" dirty="0" err="1"/>
              <a:t>the</a:t>
            </a:r>
            <a:r>
              <a:rPr lang="de-DE" sz="2000" b="1" dirty="0"/>
              <a:t> Element (Subelements </a:t>
            </a:r>
            <a:r>
              <a:rPr lang="de-DE" sz="2000" b="1" dirty="0" err="1"/>
              <a:t>and</a:t>
            </a:r>
            <a:r>
              <a:rPr lang="de-DE" sz="2000" b="1" dirty="0"/>
              <a:t>/</a:t>
            </a:r>
            <a:r>
              <a:rPr lang="de-DE" sz="2000" b="1" dirty="0" err="1"/>
              <a:t>or</a:t>
            </a:r>
            <a:r>
              <a:rPr lang="de-DE" sz="2000" b="1" dirty="0"/>
              <a:t> Text)</a:t>
            </a:r>
          </a:p>
        </p:txBody>
      </p:sp>
    </p:spTree>
    <p:extLst>
      <p:ext uri="{BB962C8B-B14F-4D97-AF65-F5344CB8AC3E}">
        <p14:creationId xmlns:p14="http://schemas.microsoft.com/office/powerpoint/2010/main" val="26287350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ln/>
        </p:spPr>
        <p:txBody>
          <a:bodyPr/>
          <a:lstStyle/>
          <a:p>
            <a:r>
              <a:rPr lang="en-US" sz="4000"/>
              <a:t>A Simple XML Document</a:t>
            </a:r>
          </a:p>
        </p:txBody>
      </p:sp>
      <p:sp>
        <p:nvSpPr>
          <p:cNvPr id="47107" name="Rectangle 3"/>
          <p:cNvSpPr>
            <a:spLocks noGrp="1" noChangeArrowheads="1"/>
          </p:cNvSpPr>
          <p:nvPr>
            <p:ph idx="1"/>
          </p:nvPr>
        </p:nvSpPr>
        <p:spPr>
          <a:xfrm>
            <a:off x="974725" y="2051050"/>
            <a:ext cx="8642350" cy="5545138"/>
          </a:xfrm>
        </p:spPr>
        <p:txBody>
          <a:bodyPr/>
          <a:lstStyle/>
          <a:p>
            <a:pPr>
              <a:buFontTx/>
              <a:buNone/>
            </a:pPr>
            <a:r>
              <a:rPr lang="en-US" sz="2000" b="1" dirty="0">
                <a:latin typeface="Courier New" charset="0"/>
              </a:rPr>
              <a:t>&lt;article&gt;</a:t>
            </a:r>
          </a:p>
          <a:p>
            <a:pPr>
              <a:buFontTx/>
              <a:buNone/>
            </a:pPr>
            <a:r>
              <a:rPr lang="en-US" sz="2000" b="1" dirty="0">
                <a:latin typeface="Courier New" charset="0"/>
              </a:rPr>
              <a:t>  &lt;author&gt;Gerhard </a:t>
            </a:r>
            <a:r>
              <a:rPr lang="en-US" sz="2000" b="1" dirty="0" err="1">
                <a:latin typeface="Courier New" charset="0"/>
              </a:rPr>
              <a:t>Weikum</a:t>
            </a:r>
            <a:r>
              <a:rPr lang="en-US" sz="2000" b="1" dirty="0">
                <a:latin typeface="Courier New" charset="0"/>
              </a:rPr>
              <a:t>&lt;/author&gt;</a:t>
            </a:r>
          </a:p>
          <a:p>
            <a:pPr>
              <a:buFontTx/>
              <a:buNone/>
            </a:pPr>
            <a:r>
              <a:rPr lang="en-US" sz="2000" b="1" dirty="0">
                <a:latin typeface="Courier New" charset="0"/>
              </a:rPr>
              <a:t>  &lt;title&gt;The Web in Ten Years&lt;/title&gt;</a:t>
            </a:r>
          </a:p>
          <a:p>
            <a:pPr>
              <a:buFontTx/>
              <a:buNone/>
            </a:pPr>
            <a:r>
              <a:rPr lang="en-US" sz="2000" b="1" dirty="0">
                <a:latin typeface="Courier New" charset="0"/>
              </a:rPr>
              <a:t>  &lt;text&gt;</a:t>
            </a:r>
          </a:p>
          <a:p>
            <a:pPr>
              <a:buFontTx/>
              <a:buNone/>
            </a:pPr>
            <a:r>
              <a:rPr lang="en-US" sz="2000" b="1" dirty="0">
                <a:latin typeface="Courier New" charset="0"/>
              </a:rPr>
              <a:t>    &lt;abstract&gt;In order to evolve...&lt;/abstract&gt;</a:t>
            </a:r>
          </a:p>
          <a:p>
            <a:pPr>
              <a:buFontTx/>
              <a:buNone/>
            </a:pPr>
            <a:r>
              <a:rPr lang="en-US" sz="2000" b="1" dirty="0">
                <a:latin typeface="Courier New" charset="0"/>
              </a:rPr>
              <a:t>    &lt;section number=</a:t>
            </a:r>
            <a:r>
              <a:rPr lang="ja-JP" altLang="en-US" sz="2000" b="1" dirty="0">
                <a:latin typeface="Arial"/>
              </a:rPr>
              <a:t>“</a:t>
            </a:r>
            <a:r>
              <a:rPr lang="en-US" sz="2000" b="1" dirty="0">
                <a:latin typeface="Courier New" charset="0"/>
              </a:rPr>
              <a:t>1</a:t>
            </a:r>
            <a:r>
              <a:rPr lang="ja-JP" altLang="en-US" sz="2000" b="1" dirty="0">
                <a:latin typeface="Arial"/>
              </a:rPr>
              <a:t>”</a:t>
            </a:r>
            <a:r>
              <a:rPr lang="en-US" sz="2000" b="1" dirty="0">
                <a:latin typeface="Courier New" charset="0"/>
              </a:rPr>
              <a:t> title=</a:t>
            </a:r>
            <a:r>
              <a:rPr lang="ja-JP" altLang="en-US" sz="2000" b="1" dirty="0">
                <a:latin typeface="Arial"/>
              </a:rPr>
              <a:t>“</a:t>
            </a:r>
            <a:r>
              <a:rPr lang="en-US" sz="2000" b="1" dirty="0">
                <a:latin typeface="Courier New" charset="0"/>
              </a:rPr>
              <a:t>Introduction</a:t>
            </a:r>
            <a:r>
              <a:rPr lang="ja-JP" altLang="en-US" sz="2000" b="1" dirty="0">
                <a:latin typeface="Arial"/>
              </a:rPr>
              <a:t>”</a:t>
            </a:r>
            <a:r>
              <a:rPr lang="en-US" sz="2000" b="1" dirty="0">
                <a:latin typeface="Courier New" charset="0"/>
              </a:rPr>
              <a:t>&gt;</a:t>
            </a:r>
          </a:p>
          <a:p>
            <a:pPr>
              <a:buFontTx/>
              <a:buNone/>
            </a:pPr>
            <a:r>
              <a:rPr lang="en-US" sz="2000" b="1" dirty="0">
                <a:latin typeface="Courier New" charset="0"/>
              </a:rPr>
              <a:t>      The &lt;index&gt;Web&lt;/index&gt; provides the universal...</a:t>
            </a:r>
          </a:p>
          <a:p>
            <a:pPr>
              <a:buFontTx/>
              <a:buNone/>
            </a:pPr>
            <a:r>
              <a:rPr lang="en-US" sz="2000" b="1" dirty="0">
                <a:latin typeface="Courier New" charset="0"/>
              </a:rPr>
              <a:t>    &lt;/section&gt;</a:t>
            </a:r>
          </a:p>
          <a:p>
            <a:pPr>
              <a:buFontTx/>
              <a:buNone/>
            </a:pPr>
            <a:r>
              <a:rPr lang="en-US" sz="2000" b="1" dirty="0">
                <a:latin typeface="Courier New" charset="0"/>
              </a:rPr>
              <a:t>  &lt;/text&gt;</a:t>
            </a:r>
          </a:p>
          <a:p>
            <a:pPr>
              <a:buFontTx/>
              <a:buNone/>
            </a:pPr>
            <a:r>
              <a:rPr lang="en-US" sz="2000" b="1" dirty="0">
                <a:latin typeface="Courier New" charset="0"/>
              </a:rPr>
              <a:t>&lt;/article&gt;</a:t>
            </a:r>
            <a:endParaRPr lang="en-US" sz="2000" b="1" dirty="0"/>
          </a:p>
        </p:txBody>
      </p:sp>
      <p:sp>
        <p:nvSpPr>
          <p:cNvPr id="47108" name="Oval 4"/>
          <p:cNvSpPr>
            <a:spLocks noChangeArrowheads="1"/>
          </p:cNvSpPr>
          <p:nvPr/>
        </p:nvSpPr>
        <p:spPr bwMode="auto">
          <a:xfrm>
            <a:off x="4575175" y="3851275"/>
            <a:ext cx="3671888" cy="433388"/>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109" name="Oval 5"/>
          <p:cNvSpPr>
            <a:spLocks noChangeArrowheads="1"/>
          </p:cNvSpPr>
          <p:nvPr/>
        </p:nvSpPr>
        <p:spPr bwMode="auto">
          <a:xfrm>
            <a:off x="2847975" y="3851275"/>
            <a:ext cx="1871663" cy="433388"/>
          </a:xfrm>
          <a:prstGeom prst="ellipse">
            <a:avLst/>
          </a:prstGeom>
          <a:noFill/>
          <a:ln w="571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110" name="Text Box 6"/>
          <p:cNvSpPr txBox="1">
            <a:spLocks noChangeArrowheads="1"/>
          </p:cNvSpPr>
          <p:nvPr/>
        </p:nvSpPr>
        <p:spPr bwMode="auto">
          <a:xfrm>
            <a:off x="3711575" y="5580063"/>
            <a:ext cx="2828925" cy="830997"/>
          </a:xfrm>
          <a:prstGeom prst="rect">
            <a:avLst/>
          </a:prstGeom>
          <a:solidFill>
            <a:srgbClr val="FF0000"/>
          </a:solidFill>
          <a:ln>
            <a:noFill/>
          </a:ln>
          <a:effectLst/>
          <a:extLst>
            <a:ext uri="{91240B29-F687-4f45-9708-019B960494DF}">
              <a14:hiddenLine xmlns="" xmlns:a14="http://schemas.microsoft.com/office/drawing/2010/main" w="9525">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de-DE" sz="2400" b="1" dirty="0"/>
              <a:t>Attributes</a:t>
            </a:r>
            <a:r>
              <a:rPr lang="de-DE" sz="2400" dirty="0"/>
              <a:t> </a:t>
            </a:r>
            <a:r>
              <a:rPr lang="de-DE" sz="2400" dirty="0" err="1"/>
              <a:t>with</a:t>
            </a:r>
            <a:r>
              <a:rPr lang="de-DE" sz="2400" dirty="0"/>
              <a:t> </a:t>
            </a:r>
            <a:r>
              <a:rPr lang="de-DE" sz="2400" b="1" dirty="0" err="1"/>
              <a:t>name</a:t>
            </a:r>
            <a:r>
              <a:rPr lang="de-DE" sz="2400" dirty="0"/>
              <a:t> </a:t>
            </a:r>
            <a:r>
              <a:rPr lang="de-DE" sz="2400" dirty="0" err="1"/>
              <a:t>and</a:t>
            </a:r>
            <a:r>
              <a:rPr lang="de-DE" sz="2400" dirty="0"/>
              <a:t> </a:t>
            </a:r>
            <a:r>
              <a:rPr lang="de-DE" sz="2400" b="1" dirty="0" err="1"/>
              <a:t>value</a:t>
            </a:r>
            <a:endParaRPr lang="de-DE" sz="2400" b="1" dirty="0"/>
          </a:p>
        </p:txBody>
      </p:sp>
      <p:sp>
        <p:nvSpPr>
          <p:cNvPr id="47111" name="Line 7"/>
          <p:cNvSpPr>
            <a:spLocks noChangeShapeType="1"/>
          </p:cNvSpPr>
          <p:nvPr/>
        </p:nvSpPr>
        <p:spPr bwMode="auto">
          <a:xfrm flipV="1">
            <a:off x="4864100" y="4284663"/>
            <a:ext cx="1368425" cy="1295400"/>
          </a:xfrm>
          <a:prstGeom prst="line">
            <a:avLst/>
          </a:prstGeom>
          <a:noFill/>
          <a:ln w="5715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7112" name="Line 8"/>
          <p:cNvSpPr>
            <a:spLocks noChangeShapeType="1"/>
          </p:cNvSpPr>
          <p:nvPr/>
        </p:nvSpPr>
        <p:spPr bwMode="auto">
          <a:xfrm flipH="1" flipV="1">
            <a:off x="3927475" y="4356100"/>
            <a:ext cx="936625" cy="1223963"/>
          </a:xfrm>
          <a:prstGeom prst="line">
            <a:avLst/>
          </a:prstGeom>
          <a:noFill/>
          <a:ln w="5715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1765867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ln/>
        </p:spPr>
        <p:txBody>
          <a:bodyPr/>
          <a:lstStyle/>
          <a:p>
            <a:r>
              <a:rPr lang="de-DE" sz="4000"/>
              <a:t>Elements in XML Documents</a:t>
            </a:r>
          </a:p>
        </p:txBody>
      </p:sp>
      <p:sp>
        <p:nvSpPr>
          <p:cNvPr id="48131" name="Rectangle 3"/>
          <p:cNvSpPr>
            <a:spLocks noGrp="1" noChangeArrowheads="1"/>
          </p:cNvSpPr>
          <p:nvPr>
            <p:ph idx="1"/>
          </p:nvPr>
        </p:nvSpPr>
        <p:spPr/>
        <p:txBody>
          <a:bodyPr>
            <a:normAutofit fontScale="92500" lnSpcReduction="20000"/>
          </a:bodyPr>
          <a:lstStyle/>
          <a:p>
            <a:r>
              <a:rPr lang="de-DE" sz="2400" dirty="0"/>
              <a:t>(</a:t>
            </a:r>
            <a:r>
              <a:rPr lang="de-DE" sz="2400" dirty="0" err="1"/>
              <a:t>Freely</a:t>
            </a:r>
            <a:r>
              <a:rPr lang="de-DE" sz="2400" dirty="0"/>
              <a:t> </a:t>
            </a:r>
            <a:r>
              <a:rPr lang="de-DE" sz="2400" dirty="0" err="1"/>
              <a:t>definable</a:t>
            </a:r>
            <a:r>
              <a:rPr lang="de-DE" sz="2400" dirty="0"/>
              <a:t>) </a:t>
            </a:r>
            <a:r>
              <a:rPr lang="de-DE" sz="2400" b="1" dirty="0"/>
              <a:t>tags</a:t>
            </a:r>
            <a:r>
              <a:rPr lang="de-DE" sz="2400" dirty="0"/>
              <a:t>: </a:t>
            </a:r>
            <a:r>
              <a:rPr lang="de-DE" sz="2000" b="1" dirty="0" err="1">
                <a:latin typeface="Courier New" charset="0"/>
              </a:rPr>
              <a:t>article</a:t>
            </a:r>
            <a:r>
              <a:rPr lang="de-DE" sz="2400" dirty="0"/>
              <a:t>,</a:t>
            </a:r>
            <a:r>
              <a:rPr lang="de-DE" sz="2400" b="1" dirty="0"/>
              <a:t> </a:t>
            </a:r>
            <a:r>
              <a:rPr lang="de-DE" sz="2000" b="1" dirty="0">
                <a:latin typeface="Courier New" charset="0"/>
              </a:rPr>
              <a:t>title</a:t>
            </a:r>
            <a:r>
              <a:rPr lang="de-DE" sz="2400" dirty="0"/>
              <a:t>, </a:t>
            </a:r>
            <a:r>
              <a:rPr lang="de-DE" sz="2000" b="1" dirty="0" err="1">
                <a:latin typeface="Courier New" charset="0"/>
              </a:rPr>
              <a:t>author</a:t>
            </a:r>
            <a:endParaRPr lang="de-DE" sz="2000" b="1" dirty="0">
              <a:latin typeface="Courier New" charset="0"/>
            </a:endParaRPr>
          </a:p>
          <a:p>
            <a:pPr lvl="1"/>
            <a:r>
              <a:rPr lang="de-DE" sz="2000" dirty="0"/>
              <a:t> </a:t>
            </a:r>
            <a:r>
              <a:rPr lang="de-DE" sz="2000" dirty="0" err="1"/>
              <a:t>with</a:t>
            </a:r>
            <a:r>
              <a:rPr lang="de-DE" sz="2000" dirty="0"/>
              <a:t> </a:t>
            </a:r>
            <a:r>
              <a:rPr lang="de-DE" sz="2000" dirty="0" err="1"/>
              <a:t>start</a:t>
            </a:r>
            <a:r>
              <a:rPr lang="de-DE" sz="2000" dirty="0"/>
              <a:t> tag: </a:t>
            </a:r>
            <a:r>
              <a:rPr lang="de-DE" sz="2000" b="1" dirty="0">
                <a:latin typeface="Courier New" charset="0"/>
              </a:rPr>
              <a:t>&lt;</a:t>
            </a:r>
            <a:r>
              <a:rPr lang="de-DE" sz="2000" b="1" dirty="0" err="1">
                <a:latin typeface="Courier New" charset="0"/>
              </a:rPr>
              <a:t>article</a:t>
            </a:r>
            <a:r>
              <a:rPr lang="de-DE" sz="2000" b="1" dirty="0">
                <a:latin typeface="Courier New" charset="0"/>
              </a:rPr>
              <a:t>&gt;</a:t>
            </a:r>
            <a:r>
              <a:rPr lang="de-DE" sz="2000" dirty="0"/>
              <a:t> etc. </a:t>
            </a:r>
          </a:p>
          <a:p>
            <a:pPr lvl="1"/>
            <a:r>
              <a:rPr lang="de-DE" sz="2000" dirty="0"/>
              <a:t> </a:t>
            </a:r>
            <a:r>
              <a:rPr lang="de-DE" sz="2000" dirty="0" err="1"/>
              <a:t>and</a:t>
            </a:r>
            <a:r>
              <a:rPr lang="de-DE" sz="2000" dirty="0"/>
              <a:t> end tag: </a:t>
            </a:r>
            <a:r>
              <a:rPr lang="de-DE" sz="2000" b="1" dirty="0">
                <a:latin typeface="Courier New" charset="0"/>
              </a:rPr>
              <a:t>&lt;/</a:t>
            </a:r>
            <a:r>
              <a:rPr lang="de-DE" sz="2000" b="1" dirty="0" err="1">
                <a:latin typeface="Courier New" charset="0"/>
              </a:rPr>
              <a:t>article</a:t>
            </a:r>
            <a:r>
              <a:rPr lang="de-DE" sz="2000" b="1" dirty="0">
                <a:latin typeface="Courier New" charset="0"/>
              </a:rPr>
              <a:t>&gt;</a:t>
            </a:r>
            <a:r>
              <a:rPr lang="de-DE" sz="2000" dirty="0"/>
              <a:t> etc.</a:t>
            </a:r>
          </a:p>
          <a:p>
            <a:r>
              <a:rPr lang="de-DE" sz="2400" b="1" dirty="0"/>
              <a:t>Elements</a:t>
            </a:r>
            <a:r>
              <a:rPr lang="de-DE" sz="2400" dirty="0"/>
              <a:t>: </a:t>
            </a:r>
            <a:r>
              <a:rPr lang="de-DE" sz="2000" b="1" dirty="0">
                <a:latin typeface="Courier New" charset="0"/>
              </a:rPr>
              <a:t>&lt;</a:t>
            </a:r>
            <a:r>
              <a:rPr lang="de-DE" sz="2000" b="1" dirty="0" err="1">
                <a:latin typeface="Courier New" charset="0"/>
              </a:rPr>
              <a:t>article</a:t>
            </a:r>
            <a:r>
              <a:rPr lang="de-DE" sz="2000" b="1" dirty="0">
                <a:latin typeface="Courier New" charset="0"/>
              </a:rPr>
              <a:t>&gt; ... &lt;/</a:t>
            </a:r>
            <a:r>
              <a:rPr lang="de-DE" sz="2000" b="1" dirty="0" err="1">
                <a:latin typeface="Courier New" charset="0"/>
              </a:rPr>
              <a:t>article</a:t>
            </a:r>
            <a:r>
              <a:rPr lang="de-DE" sz="2000" b="1" dirty="0">
                <a:latin typeface="Courier New" charset="0"/>
              </a:rPr>
              <a:t>&gt;</a:t>
            </a:r>
          </a:p>
          <a:p>
            <a:r>
              <a:rPr lang="de-DE" sz="2400" dirty="0"/>
              <a:t>Elements </a:t>
            </a:r>
            <a:r>
              <a:rPr lang="de-DE" sz="2400" dirty="0" err="1"/>
              <a:t>have</a:t>
            </a:r>
            <a:r>
              <a:rPr lang="de-DE" sz="2400" dirty="0"/>
              <a:t> a </a:t>
            </a:r>
            <a:r>
              <a:rPr lang="de-DE" sz="2400" b="1" dirty="0" err="1"/>
              <a:t>name</a:t>
            </a:r>
            <a:r>
              <a:rPr lang="de-DE" sz="2400" dirty="0"/>
              <a:t> (</a:t>
            </a:r>
            <a:r>
              <a:rPr lang="de-DE" sz="2000" b="1" dirty="0" err="1">
                <a:latin typeface="Courier New" charset="0"/>
              </a:rPr>
              <a:t>article</a:t>
            </a:r>
            <a:r>
              <a:rPr lang="de-DE" sz="2400" dirty="0"/>
              <a:t>) </a:t>
            </a:r>
            <a:r>
              <a:rPr lang="de-DE" sz="2400" dirty="0" err="1"/>
              <a:t>and</a:t>
            </a:r>
            <a:r>
              <a:rPr lang="de-DE" sz="2400" dirty="0"/>
              <a:t> a </a:t>
            </a:r>
            <a:r>
              <a:rPr lang="de-DE" sz="2400" b="1" dirty="0" err="1"/>
              <a:t>content</a:t>
            </a:r>
            <a:r>
              <a:rPr lang="de-DE" sz="2400" dirty="0"/>
              <a:t> (</a:t>
            </a:r>
            <a:r>
              <a:rPr lang="de-DE" sz="2000" b="1" dirty="0">
                <a:latin typeface="Courier New" charset="0"/>
              </a:rPr>
              <a:t>...</a:t>
            </a:r>
            <a:r>
              <a:rPr lang="de-DE" sz="2400" dirty="0"/>
              <a:t>)</a:t>
            </a:r>
          </a:p>
          <a:p>
            <a:r>
              <a:rPr lang="de-DE" sz="2400" dirty="0"/>
              <a:t>Elements </a:t>
            </a:r>
            <a:r>
              <a:rPr lang="de-DE" sz="2400" dirty="0" err="1"/>
              <a:t>may</a:t>
            </a:r>
            <a:r>
              <a:rPr lang="de-DE" sz="2400" dirty="0"/>
              <a:t> </a:t>
            </a:r>
            <a:r>
              <a:rPr lang="de-DE" sz="2400" dirty="0" err="1"/>
              <a:t>be</a:t>
            </a:r>
            <a:r>
              <a:rPr lang="de-DE" sz="2400" dirty="0"/>
              <a:t> </a:t>
            </a:r>
            <a:r>
              <a:rPr lang="de-DE" sz="2400" dirty="0" err="1"/>
              <a:t>nested</a:t>
            </a:r>
            <a:r>
              <a:rPr lang="de-DE" sz="2400" dirty="0"/>
              <a:t>.</a:t>
            </a:r>
          </a:p>
          <a:p>
            <a:r>
              <a:rPr lang="de-DE" sz="2400" dirty="0"/>
              <a:t>Elements </a:t>
            </a:r>
            <a:r>
              <a:rPr lang="de-DE" sz="2400" dirty="0" err="1"/>
              <a:t>may</a:t>
            </a:r>
            <a:r>
              <a:rPr lang="de-DE" sz="2400" dirty="0"/>
              <a:t> </a:t>
            </a:r>
            <a:r>
              <a:rPr lang="de-DE" sz="2400" dirty="0" err="1"/>
              <a:t>be</a:t>
            </a:r>
            <a:r>
              <a:rPr lang="de-DE" sz="2400" dirty="0"/>
              <a:t> </a:t>
            </a:r>
            <a:r>
              <a:rPr lang="de-DE" sz="2400" dirty="0" err="1"/>
              <a:t>empty</a:t>
            </a:r>
            <a:r>
              <a:rPr lang="de-DE" sz="2400" dirty="0"/>
              <a:t>: </a:t>
            </a:r>
            <a:r>
              <a:rPr lang="de-DE" sz="2000" b="1" dirty="0">
                <a:latin typeface="Courier New" charset="0"/>
              </a:rPr>
              <a:t>&lt;</a:t>
            </a:r>
            <a:r>
              <a:rPr lang="de-DE" sz="2000" b="1" dirty="0" err="1">
                <a:latin typeface="Courier New" charset="0"/>
              </a:rPr>
              <a:t>this_is_empty</a:t>
            </a:r>
            <a:r>
              <a:rPr lang="de-DE" sz="2000" b="1" dirty="0">
                <a:latin typeface="Courier New" charset="0"/>
              </a:rPr>
              <a:t>/&gt;</a:t>
            </a:r>
          </a:p>
          <a:p>
            <a:r>
              <a:rPr lang="de-DE" sz="2400" dirty="0"/>
              <a:t>Element </a:t>
            </a:r>
            <a:r>
              <a:rPr lang="de-DE" sz="2400" dirty="0" err="1"/>
              <a:t>content</a:t>
            </a:r>
            <a:r>
              <a:rPr lang="de-DE" sz="2400" dirty="0"/>
              <a:t> </a:t>
            </a:r>
            <a:r>
              <a:rPr lang="de-DE" sz="2400" dirty="0" err="1"/>
              <a:t>is</a:t>
            </a:r>
            <a:r>
              <a:rPr lang="de-DE" sz="2400" dirty="0"/>
              <a:t> </a:t>
            </a:r>
            <a:r>
              <a:rPr lang="de-DE" sz="2400" dirty="0" err="1"/>
              <a:t>typically</a:t>
            </a:r>
            <a:r>
              <a:rPr lang="de-DE" sz="2400" dirty="0"/>
              <a:t> </a:t>
            </a:r>
            <a:r>
              <a:rPr lang="de-DE" sz="2400" dirty="0" err="1"/>
              <a:t>parsed</a:t>
            </a:r>
            <a:r>
              <a:rPr lang="de-DE" sz="2400" dirty="0"/>
              <a:t> </a:t>
            </a:r>
            <a:r>
              <a:rPr lang="de-DE" sz="2400" dirty="0" err="1"/>
              <a:t>character</a:t>
            </a:r>
            <a:r>
              <a:rPr lang="de-DE" sz="2400" dirty="0"/>
              <a:t> </a:t>
            </a:r>
            <a:r>
              <a:rPr lang="de-DE" sz="2400" dirty="0" err="1"/>
              <a:t>data</a:t>
            </a:r>
            <a:r>
              <a:rPr lang="de-DE" sz="2400" dirty="0"/>
              <a:t> (PCDATA), i.e., </a:t>
            </a:r>
            <a:r>
              <a:rPr lang="de-DE" sz="2400" dirty="0" err="1"/>
              <a:t>strings</a:t>
            </a:r>
            <a:r>
              <a:rPr lang="de-DE" sz="2400" dirty="0"/>
              <a:t> </a:t>
            </a:r>
            <a:r>
              <a:rPr lang="de-DE" sz="2400" dirty="0" err="1"/>
              <a:t>with</a:t>
            </a:r>
            <a:r>
              <a:rPr lang="de-DE" sz="2400" dirty="0"/>
              <a:t> </a:t>
            </a:r>
            <a:r>
              <a:rPr lang="de-DE" sz="2400" dirty="0" err="1"/>
              <a:t>special</a:t>
            </a:r>
            <a:r>
              <a:rPr lang="de-DE" sz="2400" dirty="0"/>
              <a:t> </a:t>
            </a:r>
            <a:r>
              <a:rPr lang="de-DE" sz="2400" dirty="0" err="1"/>
              <a:t>characters</a:t>
            </a:r>
            <a:r>
              <a:rPr lang="de-DE" sz="2400" dirty="0"/>
              <a:t>, </a:t>
            </a:r>
            <a:r>
              <a:rPr lang="de-DE" sz="2400" dirty="0" err="1"/>
              <a:t>and</a:t>
            </a:r>
            <a:r>
              <a:rPr lang="de-DE" sz="2400" dirty="0"/>
              <a:t>/</a:t>
            </a:r>
            <a:r>
              <a:rPr lang="de-DE" sz="2400" dirty="0" err="1"/>
              <a:t>or</a:t>
            </a:r>
            <a:r>
              <a:rPr lang="de-DE" sz="2400" dirty="0"/>
              <a:t> </a:t>
            </a:r>
            <a:r>
              <a:rPr lang="de-DE" sz="2400" dirty="0" err="1"/>
              <a:t>nested</a:t>
            </a:r>
            <a:r>
              <a:rPr lang="de-DE" sz="2400" dirty="0"/>
              <a:t> </a:t>
            </a:r>
            <a:r>
              <a:rPr lang="de-DE" sz="2400" dirty="0" err="1"/>
              <a:t>elements</a:t>
            </a:r>
            <a:r>
              <a:rPr lang="de-DE" sz="2400" dirty="0"/>
              <a:t> (</a:t>
            </a:r>
            <a:r>
              <a:rPr lang="de-DE" sz="2400" i="1" dirty="0" err="1"/>
              <a:t>mixed</a:t>
            </a:r>
            <a:r>
              <a:rPr lang="de-DE" sz="2400" i="1" dirty="0"/>
              <a:t> </a:t>
            </a:r>
            <a:r>
              <a:rPr lang="de-DE" sz="2400" i="1" dirty="0" err="1"/>
              <a:t>content</a:t>
            </a:r>
            <a:r>
              <a:rPr lang="de-DE" sz="2400" dirty="0"/>
              <a:t> </a:t>
            </a:r>
            <a:r>
              <a:rPr lang="de-DE" sz="2400" dirty="0" err="1"/>
              <a:t>if</a:t>
            </a:r>
            <a:r>
              <a:rPr lang="de-DE" sz="2400" dirty="0"/>
              <a:t> </a:t>
            </a:r>
            <a:r>
              <a:rPr lang="de-DE" sz="2400" dirty="0" err="1"/>
              <a:t>both</a:t>
            </a:r>
            <a:r>
              <a:rPr lang="de-DE" sz="2400" dirty="0"/>
              <a:t>).</a:t>
            </a:r>
          </a:p>
          <a:p>
            <a:r>
              <a:rPr lang="de-DE" sz="2400" dirty="0" err="1"/>
              <a:t>Each</a:t>
            </a:r>
            <a:r>
              <a:rPr lang="de-DE" sz="2400" dirty="0"/>
              <a:t> XML </a:t>
            </a:r>
            <a:r>
              <a:rPr lang="de-DE" sz="2400" dirty="0" err="1"/>
              <a:t>document</a:t>
            </a:r>
            <a:r>
              <a:rPr lang="de-DE" sz="2400" dirty="0"/>
              <a:t> </a:t>
            </a:r>
            <a:r>
              <a:rPr lang="de-DE" sz="2400" dirty="0" err="1"/>
              <a:t>has</a:t>
            </a:r>
            <a:r>
              <a:rPr lang="de-DE" sz="2400" dirty="0"/>
              <a:t> </a:t>
            </a:r>
            <a:r>
              <a:rPr lang="de-DE" sz="2400" dirty="0" err="1"/>
              <a:t>exactly</a:t>
            </a:r>
            <a:r>
              <a:rPr lang="de-DE" sz="2400" dirty="0"/>
              <a:t> </a:t>
            </a:r>
            <a:r>
              <a:rPr lang="de-DE" sz="2400" dirty="0" err="1"/>
              <a:t>one</a:t>
            </a:r>
            <a:r>
              <a:rPr lang="de-DE" sz="2400" dirty="0"/>
              <a:t> </a:t>
            </a:r>
            <a:r>
              <a:rPr lang="de-DE" sz="2400" dirty="0" err="1"/>
              <a:t>root</a:t>
            </a:r>
            <a:r>
              <a:rPr lang="de-DE" sz="2400" dirty="0"/>
              <a:t> </a:t>
            </a:r>
            <a:r>
              <a:rPr lang="de-DE" sz="2400" dirty="0" err="1"/>
              <a:t>element</a:t>
            </a:r>
            <a:r>
              <a:rPr lang="de-DE" sz="2400" dirty="0"/>
              <a:t> </a:t>
            </a:r>
            <a:r>
              <a:rPr lang="de-DE" sz="2400" dirty="0" err="1"/>
              <a:t>and</a:t>
            </a:r>
            <a:r>
              <a:rPr lang="de-DE" sz="2400" dirty="0"/>
              <a:t> </a:t>
            </a:r>
            <a:r>
              <a:rPr lang="de-DE" sz="2400" dirty="0" err="1"/>
              <a:t>forms</a:t>
            </a:r>
            <a:r>
              <a:rPr lang="de-DE" sz="2400" dirty="0"/>
              <a:t> a </a:t>
            </a:r>
            <a:r>
              <a:rPr lang="de-DE" sz="2400" dirty="0" err="1"/>
              <a:t>tree</a:t>
            </a:r>
            <a:r>
              <a:rPr lang="de-DE" sz="2400" dirty="0"/>
              <a:t>.</a:t>
            </a:r>
          </a:p>
          <a:p>
            <a:r>
              <a:rPr lang="de-DE" sz="2400" dirty="0"/>
              <a:t>Elements </a:t>
            </a:r>
            <a:r>
              <a:rPr lang="de-DE" sz="2400" dirty="0" err="1"/>
              <a:t>with</a:t>
            </a:r>
            <a:r>
              <a:rPr lang="de-DE" sz="2400" dirty="0"/>
              <a:t> a </a:t>
            </a:r>
            <a:r>
              <a:rPr lang="de-DE" sz="2400" dirty="0" err="1"/>
              <a:t>common</a:t>
            </a:r>
            <a:r>
              <a:rPr lang="de-DE" sz="2400" dirty="0"/>
              <a:t> </a:t>
            </a:r>
            <a:r>
              <a:rPr lang="de-DE" sz="2400" dirty="0" err="1"/>
              <a:t>parent</a:t>
            </a:r>
            <a:r>
              <a:rPr lang="de-DE" sz="2400" dirty="0"/>
              <a:t> </a:t>
            </a:r>
            <a:r>
              <a:rPr lang="de-DE" sz="2400" dirty="0" err="1"/>
              <a:t>are</a:t>
            </a:r>
            <a:r>
              <a:rPr lang="de-DE" sz="2400" dirty="0"/>
              <a:t> </a:t>
            </a:r>
            <a:r>
              <a:rPr lang="de-DE" sz="2400" dirty="0" err="1"/>
              <a:t>ordered</a:t>
            </a:r>
            <a:r>
              <a:rPr lang="de-DE" sz="2400" dirty="0"/>
              <a:t>.</a:t>
            </a:r>
          </a:p>
        </p:txBody>
      </p:sp>
    </p:spTree>
    <p:extLst>
      <p:ext uri="{BB962C8B-B14F-4D97-AF65-F5344CB8AC3E}">
        <p14:creationId xmlns:p14="http://schemas.microsoft.com/office/powerpoint/2010/main" val="8744355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ln/>
        </p:spPr>
        <p:txBody>
          <a:bodyPr/>
          <a:lstStyle/>
          <a:p>
            <a:r>
              <a:rPr lang="de-DE" sz="4000"/>
              <a:t>Elements vs. Attributes</a:t>
            </a:r>
          </a:p>
        </p:txBody>
      </p:sp>
      <p:sp>
        <p:nvSpPr>
          <p:cNvPr id="49155" name="Rectangle 3"/>
          <p:cNvSpPr>
            <a:spLocks noGrp="1" noChangeArrowheads="1"/>
          </p:cNvSpPr>
          <p:nvPr>
            <p:ph idx="1"/>
          </p:nvPr>
        </p:nvSpPr>
        <p:spPr/>
        <p:txBody>
          <a:bodyPr>
            <a:normAutofit fontScale="85000" lnSpcReduction="20000"/>
          </a:bodyPr>
          <a:lstStyle/>
          <a:p>
            <a:pPr>
              <a:buFontTx/>
              <a:buNone/>
            </a:pPr>
            <a:r>
              <a:rPr lang="de-DE" sz="2400"/>
              <a:t>Elements may have </a:t>
            </a:r>
            <a:r>
              <a:rPr lang="de-DE" sz="2400" b="1"/>
              <a:t>attributes</a:t>
            </a:r>
            <a:r>
              <a:rPr lang="de-DE" sz="2400"/>
              <a:t> (in the start tag) that have a </a:t>
            </a:r>
            <a:r>
              <a:rPr lang="de-DE" sz="2400" b="1"/>
              <a:t>name</a:t>
            </a:r>
            <a:r>
              <a:rPr lang="de-DE" sz="2400"/>
              <a:t> and</a:t>
            </a:r>
          </a:p>
          <a:p>
            <a:pPr>
              <a:buFontTx/>
              <a:buNone/>
            </a:pPr>
            <a:r>
              <a:rPr lang="de-DE" sz="2400"/>
              <a:t>a </a:t>
            </a:r>
            <a:r>
              <a:rPr lang="de-DE" sz="2400" b="1"/>
              <a:t>value</a:t>
            </a:r>
            <a:r>
              <a:rPr lang="de-DE" sz="2400"/>
              <a:t>, e.g. </a:t>
            </a:r>
            <a:r>
              <a:rPr lang="de-DE" sz="2000" b="1">
                <a:latin typeface="Courier New" charset="0"/>
              </a:rPr>
              <a:t>&lt;section number=“1“&gt;</a:t>
            </a:r>
            <a:r>
              <a:rPr lang="de-DE" sz="2400"/>
              <a:t>.</a:t>
            </a:r>
          </a:p>
          <a:p>
            <a:pPr>
              <a:buFontTx/>
              <a:buNone/>
            </a:pPr>
            <a:r>
              <a:rPr lang="de-DE" sz="2400"/>
              <a:t>What is the difference between elements and attributes?</a:t>
            </a:r>
          </a:p>
          <a:p>
            <a:r>
              <a:rPr lang="de-DE" sz="2400"/>
              <a:t>Only one attribute with a given name per element (but an arbitrary number of subelements)</a:t>
            </a:r>
          </a:p>
          <a:p>
            <a:r>
              <a:rPr lang="de-DE" sz="2400"/>
              <a:t>Attributes have no structure, simply strings (while elements can have subelements)</a:t>
            </a:r>
          </a:p>
          <a:p>
            <a:pPr>
              <a:buFontTx/>
              <a:buNone/>
            </a:pPr>
            <a:r>
              <a:rPr lang="de-DE" sz="2400"/>
              <a:t>As a </a:t>
            </a:r>
            <a:r>
              <a:rPr lang="de-DE" sz="2400" i="1"/>
              <a:t>rule of thumb</a:t>
            </a:r>
            <a:r>
              <a:rPr lang="de-DE" sz="2400"/>
              <a:t>:</a:t>
            </a:r>
          </a:p>
          <a:p>
            <a:r>
              <a:rPr lang="de-DE" sz="2400"/>
              <a:t>Content into elements</a:t>
            </a:r>
          </a:p>
          <a:p>
            <a:r>
              <a:rPr lang="de-DE" sz="2400"/>
              <a:t>Metadata into attributes</a:t>
            </a:r>
          </a:p>
          <a:p>
            <a:pPr>
              <a:buFontTx/>
              <a:buNone/>
            </a:pPr>
            <a:r>
              <a:rPr lang="de-DE" sz="2400"/>
              <a:t>Example:</a:t>
            </a:r>
          </a:p>
          <a:p>
            <a:pPr>
              <a:buFontTx/>
              <a:buNone/>
            </a:pPr>
            <a:r>
              <a:rPr lang="de-DE" sz="2100" b="1">
                <a:latin typeface="Courier New" charset="0"/>
              </a:rPr>
              <a:t>&lt;person born=“1912-06-23“ died=“1954-06-07“&gt;</a:t>
            </a:r>
          </a:p>
          <a:p>
            <a:pPr>
              <a:buFontTx/>
              <a:buNone/>
            </a:pPr>
            <a:r>
              <a:rPr lang="de-DE" sz="2100" b="1">
                <a:latin typeface="Courier New" charset="0"/>
              </a:rPr>
              <a:t>Alan Turing&lt;/person&gt; proved that…</a:t>
            </a:r>
          </a:p>
        </p:txBody>
      </p:sp>
    </p:spTree>
    <p:extLst>
      <p:ext uri="{BB962C8B-B14F-4D97-AF65-F5344CB8AC3E}">
        <p14:creationId xmlns:p14="http://schemas.microsoft.com/office/powerpoint/2010/main" val="22021882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ln/>
        </p:spPr>
        <p:txBody>
          <a:bodyPr/>
          <a:lstStyle/>
          <a:p>
            <a:r>
              <a:rPr lang="de-DE" sz="4000" dirty="0" err="1" smtClean="0"/>
              <a:t>Ordered</a:t>
            </a:r>
            <a:r>
              <a:rPr lang="de-DE" sz="4000" dirty="0" smtClean="0"/>
              <a:t> </a:t>
            </a:r>
            <a:r>
              <a:rPr lang="de-DE" sz="4000" dirty="0" err="1" smtClean="0"/>
              <a:t>Tree</a:t>
            </a:r>
            <a:endParaRPr lang="de-DE" sz="4000" dirty="0"/>
          </a:p>
        </p:txBody>
      </p:sp>
      <p:sp>
        <p:nvSpPr>
          <p:cNvPr id="54275" name="Rectangle 3"/>
          <p:cNvSpPr>
            <a:spLocks noGrp="1" noChangeArrowheads="1"/>
          </p:cNvSpPr>
          <p:nvPr>
            <p:ph idx="1"/>
          </p:nvPr>
        </p:nvSpPr>
        <p:spPr/>
        <p:txBody>
          <a:bodyPr>
            <a:normAutofit/>
          </a:bodyPr>
          <a:lstStyle/>
          <a:p>
            <a:endParaRPr lang="de-DE" dirty="0">
              <a:cs typeface="Times New Roman" charset="0"/>
            </a:endParaRPr>
          </a:p>
        </p:txBody>
      </p:sp>
      <p:pic>
        <p:nvPicPr>
          <p:cNvPr id="7" name="Picture 6"/>
          <p:cNvPicPr>
            <a:picLocks noChangeAspect="1"/>
          </p:cNvPicPr>
          <p:nvPr/>
        </p:nvPicPr>
        <p:blipFill>
          <a:blip r:embed="rId2"/>
          <a:stretch>
            <a:fillRect/>
          </a:stretch>
        </p:blipFill>
        <p:spPr>
          <a:xfrm>
            <a:off x="1066800" y="2128734"/>
            <a:ext cx="7048500" cy="3764066"/>
          </a:xfrm>
          <a:prstGeom prst="rect">
            <a:avLst/>
          </a:prstGeom>
        </p:spPr>
      </p:pic>
    </p:spTree>
    <p:extLst>
      <p:ext uri="{BB962C8B-B14F-4D97-AF65-F5344CB8AC3E}">
        <p14:creationId xmlns:p14="http://schemas.microsoft.com/office/powerpoint/2010/main" val="3166458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ln/>
        </p:spPr>
        <p:txBody>
          <a:bodyPr/>
          <a:lstStyle/>
          <a:p>
            <a:r>
              <a:rPr lang="de-DE" sz="4000"/>
              <a:t>More on XML Syntax</a:t>
            </a:r>
          </a:p>
        </p:txBody>
      </p:sp>
      <p:sp>
        <p:nvSpPr>
          <p:cNvPr id="54275" name="Rectangle 3"/>
          <p:cNvSpPr>
            <a:spLocks noGrp="1" noChangeArrowheads="1"/>
          </p:cNvSpPr>
          <p:nvPr>
            <p:ph idx="1"/>
          </p:nvPr>
        </p:nvSpPr>
        <p:spPr/>
        <p:txBody>
          <a:bodyPr>
            <a:normAutofit lnSpcReduction="10000"/>
          </a:bodyPr>
          <a:lstStyle/>
          <a:p>
            <a:r>
              <a:rPr lang="de-DE"/>
              <a:t>Some special characters must be escaped using </a:t>
            </a:r>
            <a:r>
              <a:rPr lang="de-DE" b="1"/>
              <a:t>entities:</a:t>
            </a:r>
            <a:br>
              <a:rPr lang="de-DE" b="1"/>
            </a:br>
            <a:r>
              <a:rPr lang="de-DE" sz="2400" b="1">
                <a:latin typeface="Courier New" charset="0"/>
                <a:cs typeface="Times New Roman" charset="0"/>
              </a:rPr>
              <a:t>&lt;  </a:t>
            </a:r>
            <a:r>
              <a:rPr lang="de-DE">
                <a:cs typeface="Times New Roman" charset="0"/>
              </a:rPr>
              <a:t>→  </a:t>
            </a:r>
            <a:r>
              <a:rPr lang="de-DE" sz="2400" b="1">
                <a:latin typeface="Courier New" charset="0"/>
                <a:cs typeface="Times New Roman" charset="0"/>
              </a:rPr>
              <a:t>&amp;lt;</a:t>
            </a:r>
            <a:r>
              <a:rPr lang="de-DE">
                <a:cs typeface="Times New Roman" charset="0"/>
              </a:rPr>
              <a:t/>
            </a:r>
            <a:br>
              <a:rPr lang="de-DE">
                <a:cs typeface="Times New Roman" charset="0"/>
              </a:rPr>
            </a:br>
            <a:r>
              <a:rPr lang="de-DE" sz="2400" b="1">
                <a:latin typeface="Courier New" charset="0"/>
                <a:cs typeface="Times New Roman" charset="0"/>
              </a:rPr>
              <a:t>&amp;  </a:t>
            </a:r>
            <a:r>
              <a:rPr lang="de-DE">
                <a:cs typeface="Times New Roman" charset="0"/>
              </a:rPr>
              <a:t>→  </a:t>
            </a:r>
            <a:r>
              <a:rPr lang="de-DE" sz="2400" b="1">
                <a:latin typeface="Courier New" charset="0"/>
                <a:cs typeface="Times New Roman" charset="0"/>
              </a:rPr>
              <a:t>&amp;amp;</a:t>
            </a:r>
            <a:br>
              <a:rPr lang="de-DE" sz="2400" b="1">
                <a:latin typeface="Courier New" charset="0"/>
                <a:cs typeface="Times New Roman" charset="0"/>
              </a:rPr>
            </a:br>
            <a:r>
              <a:rPr lang="de-DE">
                <a:cs typeface="Times New Roman" charset="0"/>
              </a:rPr>
              <a:t>(will be converted back when reading the XML doc)</a:t>
            </a:r>
          </a:p>
          <a:p>
            <a:r>
              <a:rPr lang="de-DE"/>
              <a:t>Some other characters may be escaped, too:</a:t>
            </a:r>
            <a:br>
              <a:rPr lang="de-DE"/>
            </a:br>
            <a:r>
              <a:rPr lang="de-DE" sz="2400" b="1">
                <a:latin typeface="Courier New" charset="0"/>
                <a:cs typeface="Times New Roman" charset="0"/>
              </a:rPr>
              <a:t>&gt;  </a:t>
            </a:r>
            <a:r>
              <a:rPr lang="de-DE">
                <a:cs typeface="Times New Roman" charset="0"/>
              </a:rPr>
              <a:t>→  </a:t>
            </a:r>
            <a:r>
              <a:rPr lang="de-DE" sz="2400" b="1">
                <a:latin typeface="Courier New" charset="0"/>
                <a:cs typeface="Times New Roman" charset="0"/>
              </a:rPr>
              <a:t>&amp;gt;</a:t>
            </a:r>
            <a:r>
              <a:rPr lang="de-DE">
                <a:cs typeface="Times New Roman" charset="0"/>
              </a:rPr>
              <a:t/>
            </a:r>
            <a:br>
              <a:rPr lang="de-DE">
                <a:cs typeface="Times New Roman" charset="0"/>
              </a:rPr>
            </a:br>
            <a:r>
              <a:rPr lang="de-DE" sz="2400" b="1">
                <a:latin typeface="Courier New" charset="0"/>
                <a:cs typeface="Times New Roman" charset="0"/>
              </a:rPr>
              <a:t>“  </a:t>
            </a:r>
            <a:r>
              <a:rPr lang="de-DE">
                <a:cs typeface="Times New Roman" charset="0"/>
              </a:rPr>
              <a:t>→  </a:t>
            </a:r>
            <a:r>
              <a:rPr lang="de-DE" sz="2400" b="1">
                <a:latin typeface="Courier New" charset="0"/>
                <a:cs typeface="Times New Roman" charset="0"/>
              </a:rPr>
              <a:t>&amp;quot;</a:t>
            </a:r>
            <a:r>
              <a:rPr lang="de-DE">
                <a:cs typeface="Times New Roman" charset="0"/>
              </a:rPr>
              <a:t/>
            </a:r>
            <a:br>
              <a:rPr lang="de-DE">
                <a:cs typeface="Times New Roman" charset="0"/>
              </a:rPr>
            </a:br>
            <a:r>
              <a:rPr lang="de-DE" sz="2400" b="1">
                <a:latin typeface="Courier New" charset="0"/>
                <a:cs typeface="Times New Roman" charset="0"/>
              </a:rPr>
              <a:t>‘  </a:t>
            </a:r>
            <a:r>
              <a:rPr lang="de-DE">
                <a:cs typeface="Times New Roman" charset="0"/>
              </a:rPr>
              <a:t>→  </a:t>
            </a:r>
            <a:r>
              <a:rPr lang="de-DE" sz="2400" b="1">
                <a:latin typeface="Courier New" charset="0"/>
                <a:cs typeface="Times New Roman" charset="0"/>
              </a:rPr>
              <a:t>&amp;apos;</a:t>
            </a:r>
            <a:endParaRPr lang="de-DE">
              <a:cs typeface="Times New Roman" charset="0"/>
            </a:endParaRPr>
          </a:p>
        </p:txBody>
      </p:sp>
    </p:spTree>
    <p:extLst>
      <p:ext uri="{BB962C8B-B14F-4D97-AF65-F5344CB8AC3E}">
        <p14:creationId xmlns:p14="http://schemas.microsoft.com/office/powerpoint/2010/main" val="3489521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Oriented Architecture (SOA)</a:t>
            </a:r>
            <a:endParaRPr lang="en-US" dirty="0"/>
          </a:p>
        </p:txBody>
      </p:sp>
      <p:sp>
        <p:nvSpPr>
          <p:cNvPr id="3" name="Content Placeholder 2"/>
          <p:cNvSpPr>
            <a:spLocks noGrp="1"/>
          </p:cNvSpPr>
          <p:nvPr>
            <p:ph idx="1"/>
          </p:nvPr>
        </p:nvSpPr>
        <p:spPr/>
        <p:txBody>
          <a:bodyPr/>
          <a:lstStyle/>
          <a:p>
            <a:r>
              <a:rPr lang="en-US" dirty="0" smtClean="0"/>
              <a:t>SOA is a set of architectural principles.</a:t>
            </a:r>
          </a:p>
          <a:p>
            <a:r>
              <a:rPr lang="en-US" dirty="0" smtClean="0"/>
              <a:t>Aims to build applications that can be consumed as services, in a platform- and protocol-independent way.</a:t>
            </a:r>
          </a:p>
          <a:p>
            <a:r>
              <a:rPr lang="en-US" dirty="0" smtClean="0"/>
              <a:t>Rise of SOA coincided with that of Web Services.</a:t>
            </a:r>
          </a:p>
          <a:p>
            <a:r>
              <a:rPr lang="en-US" dirty="0" smtClean="0"/>
              <a:t>Promotes service reuse.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ln/>
        </p:spPr>
        <p:txBody>
          <a:bodyPr/>
          <a:lstStyle/>
          <a:p>
            <a:r>
              <a:rPr lang="de-DE" sz="4000"/>
              <a:t>Well-Formed XML Documents</a:t>
            </a:r>
          </a:p>
        </p:txBody>
      </p:sp>
      <p:sp>
        <p:nvSpPr>
          <p:cNvPr id="57347" name="Rectangle 3"/>
          <p:cNvSpPr>
            <a:spLocks noGrp="1" noChangeArrowheads="1"/>
          </p:cNvSpPr>
          <p:nvPr>
            <p:ph idx="1"/>
          </p:nvPr>
        </p:nvSpPr>
        <p:spPr/>
        <p:txBody>
          <a:bodyPr>
            <a:normAutofit fontScale="92500" lnSpcReduction="20000"/>
          </a:bodyPr>
          <a:lstStyle/>
          <a:p>
            <a:pPr>
              <a:lnSpc>
                <a:spcPct val="90000"/>
              </a:lnSpc>
              <a:buFontTx/>
              <a:buNone/>
            </a:pPr>
            <a:r>
              <a:rPr lang="de-DE"/>
              <a:t>A </a:t>
            </a:r>
            <a:r>
              <a:rPr lang="de-DE" b="1"/>
              <a:t>well-formed</a:t>
            </a:r>
            <a:r>
              <a:rPr lang="de-DE"/>
              <a:t> document must adher to, among others, the following rules:</a:t>
            </a:r>
          </a:p>
          <a:p>
            <a:pPr>
              <a:lnSpc>
                <a:spcPct val="90000"/>
              </a:lnSpc>
            </a:pPr>
            <a:r>
              <a:rPr lang="de-DE"/>
              <a:t>Every start tag has a matching end tag.</a:t>
            </a:r>
          </a:p>
          <a:p>
            <a:pPr>
              <a:lnSpc>
                <a:spcPct val="90000"/>
              </a:lnSpc>
            </a:pPr>
            <a:r>
              <a:rPr lang="de-DE"/>
              <a:t>Elements may nest, but must not overlap.</a:t>
            </a:r>
          </a:p>
          <a:p>
            <a:pPr>
              <a:lnSpc>
                <a:spcPct val="90000"/>
              </a:lnSpc>
            </a:pPr>
            <a:r>
              <a:rPr lang="de-DE"/>
              <a:t>There must be exactly one root element.</a:t>
            </a:r>
          </a:p>
          <a:p>
            <a:pPr>
              <a:lnSpc>
                <a:spcPct val="90000"/>
              </a:lnSpc>
            </a:pPr>
            <a:r>
              <a:rPr lang="de-DE"/>
              <a:t>Attribute values must be quoted.</a:t>
            </a:r>
          </a:p>
          <a:p>
            <a:pPr>
              <a:lnSpc>
                <a:spcPct val="90000"/>
              </a:lnSpc>
            </a:pPr>
            <a:r>
              <a:rPr lang="de-DE"/>
              <a:t>An element may not have two attributes with the same name.</a:t>
            </a:r>
          </a:p>
          <a:p>
            <a:pPr>
              <a:lnSpc>
                <a:spcPct val="90000"/>
              </a:lnSpc>
            </a:pPr>
            <a:r>
              <a:rPr lang="de-DE"/>
              <a:t>Comments and processing instructions may not appear inside tags.</a:t>
            </a:r>
          </a:p>
          <a:p>
            <a:pPr>
              <a:lnSpc>
                <a:spcPct val="90000"/>
              </a:lnSpc>
            </a:pPr>
            <a:r>
              <a:rPr lang="de-DE"/>
              <a:t>No unescaped </a:t>
            </a:r>
            <a:r>
              <a:rPr lang="de-DE" sz="2000" b="1">
                <a:latin typeface="Courier New" charset="0"/>
              </a:rPr>
              <a:t>&lt;</a:t>
            </a:r>
            <a:r>
              <a:rPr lang="de-DE"/>
              <a:t> or </a:t>
            </a:r>
            <a:r>
              <a:rPr lang="de-DE" sz="2000" b="1">
                <a:latin typeface="Courier New" charset="0"/>
              </a:rPr>
              <a:t>&amp;</a:t>
            </a:r>
            <a:r>
              <a:rPr lang="de-DE"/>
              <a:t> signs may occur inside character data.</a:t>
            </a:r>
          </a:p>
        </p:txBody>
      </p:sp>
    </p:spTree>
    <p:extLst>
      <p:ext uri="{BB962C8B-B14F-4D97-AF65-F5344CB8AC3E}">
        <p14:creationId xmlns:p14="http://schemas.microsoft.com/office/powerpoint/2010/main" val="17570507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ln/>
        </p:spPr>
        <p:txBody>
          <a:bodyPr/>
          <a:lstStyle/>
          <a:p>
            <a:r>
              <a:rPr lang="de-DE" sz="4000" dirty="0" smtClean="0"/>
              <a:t>Schema</a:t>
            </a:r>
            <a:endParaRPr lang="de-DE" sz="4000" dirty="0"/>
          </a:p>
        </p:txBody>
      </p:sp>
      <p:sp>
        <p:nvSpPr>
          <p:cNvPr id="58371" name="Rectangle 3"/>
          <p:cNvSpPr>
            <a:spLocks noGrp="1" noChangeArrowheads="1"/>
          </p:cNvSpPr>
          <p:nvPr>
            <p:ph idx="1"/>
          </p:nvPr>
        </p:nvSpPr>
        <p:spPr>
          <a:xfrm>
            <a:off x="978408" y="2140458"/>
            <a:ext cx="6743192" cy="4389120"/>
          </a:xfrm>
        </p:spPr>
        <p:txBody>
          <a:bodyPr>
            <a:normAutofit/>
          </a:bodyPr>
          <a:lstStyle/>
          <a:p>
            <a:pPr>
              <a:lnSpc>
                <a:spcPct val="90000"/>
              </a:lnSpc>
              <a:buFontTx/>
              <a:buNone/>
            </a:pPr>
            <a:r>
              <a:rPr lang="de-DE" dirty="0" smtClean="0"/>
              <a:t>A </a:t>
            </a:r>
            <a:r>
              <a:rPr lang="de-DE" dirty="0" err="1" smtClean="0"/>
              <a:t>XMLSchema</a:t>
            </a:r>
            <a:r>
              <a:rPr lang="de-DE" dirty="0" smtClean="0"/>
              <a:t> </a:t>
            </a:r>
            <a:r>
              <a:rPr lang="de-DE" dirty="0" err="1" smtClean="0"/>
              <a:t>describes</a:t>
            </a:r>
            <a:r>
              <a:rPr lang="de-DE" dirty="0" smtClean="0"/>
              <a:t> </a:t>
            </a:r>
            <a:r>
              <a:rPr lang="de-DE" dirty="0" err="1" smtClean="0"/>
              <a:t>the</a:t>
            </a:r>
            <a:r>
              <a:rPr lang="de-DE" dirty="0" smtClean="0"/>
              <a:t> </a:t>
            </a:r>
            <a:r>
              <a:rPr lang="de-DE" dirty="0" err="1" smtClean="0"/>
              <a:t>format</a:t>
            </a:r>
            <a:r>
              <a:rPr lang="de-DE" dirty="0" smtClean="0"/>
              <a:t> </a:t>
            </a:r>
            <a:r>
              <a:rPr lang="de-DE" dirty="0" err="1" smtClean="0"/>
              <a:t>of</a:t>
            </a:r>
            <a:r>
              <a:rPr lang="de-DE" dirty="0" smtClean="0"/>
              <a:t> an XML </a:t>
            </a:r>
            <a:r>
              <a:rPr lang="de-DE" dirty="0" err="1" smtClean="0"/>
              <a:t>document</a:t>
            </a:r>
            <a:endParaRPr lang="de-DE" dirty="0" smtClean="0"/>
          </a:p>
          <a:p>
            <a:pPr>
              <a:lnSpc>
                <a:spcPct val="90000"/>
              </a:lnSpc>
              <a:buFontTx/>
              <a:buNone/>
            </a:pPr>
            <a:endParaRPr lang="de-DE" dirty="0"/>
          </a:p>
        </p:txBody>
      </p:sp>
      <p:pic>
        <p:nvPicPr>
          <p:cNvPr id="2" name="Picture 1"/>
          <p:cNvPicPr>
            <a:picLocks noChangeAspect="1"/>
          </p:cNvPicPr>
          <p:nvPr/>
        </p:nvPicPr>
        <p:blipFill>
          <a:blip r:embed="rId2"/>
          <a:stretch>
            <a:fillRect/>
          </a:stretch>
        </p:blipFill>
        <p:spPr>
          <a:xfrm>
            <a:off x="3522542" y="2959100"/>
            <a:ext cx="4643558" cy="3111500"/>
          </a:xfrm>
          <a:prstGeom prst="rect">
            <a:avLst/>
          </a:prstGeom>
        </p:spPr>
      </p:pic>
    </p:spTree>
    <p:extLst>
      <p:ext uri="{BB962C8B-B14F-4D97-AF65-F5344CB8AC3E}">
        <p14:creationId xmlns:p14="http://schemas.microsoft.com/office/powerpoint/2010/main" val="11150503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The XSD document</a:t>
            </a:r>
          </a:p>
        </p:txBody>
      </p:sp>
      <p:sp>
        <p:nvSpPr>
          <p:cNvPr id="11267" name="Rectangle 3"/>
          <p:cNvSpPr>
            <a:spLocks noGrp="1" noChangeArrowheads="1"/>
          </p:cNvSpPr>
          <p:nvPr>
            <p:ph idx="1"/>
          </p:nvPr>
        </p:nvSpPr>
        <p:spPr>
          <a:xfrm>
            <a:off x="1066800" y="2120900"/>
            <a:ext cx="7099300" cy="3670300"/>
          </a:xfrm>
        </p:spPr>
        <p:txBody>
          <a:bodyPr>
            <a:normAutofit fontScale="92500" lnSpcReduction="10000"/>
          </a:bodyPr>
          <a:lstStyle/>
          <a:p>
            <a:r>
              <a:rPr lang="en-US" sz="2400" dirty="0"/>
              <a:t>Since the XSD is written in XML, it can get confusing which we are talking about</a:t>
            </a:r>
          </a:p>
          <a:p>
            <a:r>
              <a:rPr lang="en-US" sz="2400" dirty="0"/>
              <a:t>Except for the additions to the root element of our XML data document, the rest of this lecture is about the XSD schema document</a:t>
            </a:r>
          </a:p>
          <a:p>
            <a:r>
              <a:rPr lang="en-US" sz="2400" dirty="0"/>
              <a:t>The file extension is </a:t>
            </a:r>
            <a:r>
              <a:rPr lang="en-US" sz="2400" dirty="0">
                <a:solidFill>
                  <a:srgbClr val="FFFF00"/>
                </a:solidFill>
                <a:latin typeface="Trebuchet MS" charset="0"/>
              </a:rPr>
              <a:t>.</a:t>
            </a:r>
            <a:r>
              <a:rPr lang="en-US" sz="2400" dirty="0" err="1">
                <a:solidFill>
                  <a:srgbClr val="FFFF00"/>
                </a:solidFill>
                <a:latin typeface="Trebuchet MS" charset="0"/>
              </a:rPr>
              <a:t>xsd</a:t>
            </a:r>
            <a:endParaRPr lang="en-US" sz="2400" dirty="0">
              <a:solidFill>
                <a:srgbClr val="FFFF00"/>
              </a:solidFill>
            </a:endParaRPr>
          </a:p>
          <a:p>
            <a:r>
              <a:rPr lang="en-US" sz="2400" dirty="0"/>
              <a:t>The root element is </a:t>
            </a:r>
            <a:r>
              <a:rPr lang="en-US" sz="2400" dirty="0">
                <a:solidFill>
                  <a:srgbClr val="FFFF00"/>
                </a:solidFill>
                <a:latin typeface="Trebuchet MS" charset="0"/>
              </a:rPr>
              <a:t>&lt;schema&gt;</a:t>
            </a:r>
            <a:endParaRPr lang="en-US" sz="2400" dirty="0">
              <a:solidFill>
                <a:srgbClr val="FFFF00"/>
              </a:solidFill>
            </a:endParaRPr>
          </a:p>
          <a:p>
            <a:r>
              <a:rPr lang="en-US" sz="2400" dirty="0"/>
              <a:t>The XSD starts like this:</a:t>
            </a:r>
          </a:p>
          <a:p>
            <a:pPr lvl="1"/>
            <a:r>
              <a:rPr lang="en-US" sz="2000" dirty="0">
                <a:solidFill>
                  <a:srgbClr val="FFFF00"/>
                </a:solidFill>
                <a:latin typeface="Trebuchet MS" charset="0"/>
              </a:rPr>
              <a:t>&lt;?xml version="1.0"?&gt;</a:t>
            </a:r>
            <a:br>
              <a:rPr lang="en-US" sz="2000" dirty="0">
                <a:solidFill>
                  <a:srgbClr val="FFFF00"/>
                </a:solidFill>
                <a:latin typeface="Trebuchet MS" charset="0"/>
              </a:rPr>
            </a:br>
            <a:r>
              <a:rPr lang="en-US" sz="2000" dirty="0">
                <a:solidFill>
                  <a:srgbClr val="FFFF00"/>
                </a:solidFill>
                <a:latin typeface="Trebuchet MS" charset="0"/>
              </a:rPr>
              <a:t>&lt;</a:t>
            </a:r>
            <a:r>
              <a:rPr lang="en-US" sz="2000" dirty="0" err="1">
                <a:solidFill>
                  <a:srgbClr val="FFFF00"/>
                </a:solidFill>
                <a:latin typeface="Trebuchet MS" charset="0"/>
              </a:rPr>
              <a:t>xs:schema</a:t>
            </a:r>
            <a:r>
              <a:rPr lang="en-US" sz="2000" dirty="0">
                <a:solidFill>
                  <a:srgbClr val="FFFF00"/>
                </a:solidFill>
                <a:latin typeface="Trebuchet MS" charset="0"/>
              </a:rPr>
              <a:t> </a:t>
            </a:r>
            <a:r>
              <a:rPr lang="en-US" sz="2000" dirty="0" err="1">
                <a:solidFill>
                  <a:srgbClr val="FFFF00"/>
                </a:solidFill>
                <a:latin typeface="Trebuchet MS" charset="0"/>
              </a:rPr>
              <a:t>xmlns:xs</a:t>
            </a:r>
            <a:r>
              <a:rPr lang="en-US" sz="2000" dirty="0">
                <a:solidFill>
                  <a:srgbClr val="FFFF00"/>
                </a:solidFill>
                <a:latin typeface="Trebuchet MS" charset="0"/>
              </a:rPr>
              <a:t>="http://www.w3.rg/2001/</a:t>
            </a:r>
            <a:r>
              <a:rPr lang="en-US" sz="2000" dirty="0" err="1">
                <a:solidFill>
                  <a:srgbClr val="FFFF00"/>
                </a:solidFill>
                <a:latin typeface="Trebuchet MS" charset="0"/>
              </a:rPr>
              <a:t>XMLSchema</a:t>
            </a:r>
            <a:r>
              <a:rPr lang="en-US" sz="2000" dirty="0">
                <a:solidFill>
                  <a:srgbClr val="FFFF00"/>
                </a:solidFill>
                <a:latin typeface="Trebuchet MS" charset="0"/>
              </a:rPr>
              <a:t>"&gt;</a:t>
            </a:r>
            <a:endParaRPr lang="en-US" sz="2000" dirty="0">
              <a:solidFill>
                <a:srgbClr val="FFFF00"/>
              </a:solidFill>
            </a:endParaRPr>
          </a:p>
        </p:txBody>
      </p:sp>
    </p:spTree>
    <p:extLst>
      <p:ext uri="{BB962C8B-B14F-4D97-AF65-F5344CB8AC3E}">
        <p14:creationId xmlns:p14="http://schemas.microsoft.com/office/powerpoint/2010/main" val="1045974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solidFill>
                  <a:schemeClr val="tx1"/>
                </a:solidFill>
                <a:latin typeface="Trebuchet MS" charset="0"/>
              </a:rPr>
              <a:t>&lt;schema&gt;</a:t>
            </a:r>
            <a:endParaRPr lang="en-US"/>
          </a:p>
        </p:txBody>
      </p:sp>
      <p:sp>
        <p:nvSpPr>
          <p:cNvPr id="12291" name="Rectangle 3"/>
          <p:cNvSpPr>
            <a:spLocks noGrp="1" noChangeArrowheads="1"/>
          </p:cNvSpPr>
          <p:nvPr>
            <p:ph idx="1"/>
          </p:nvPr>
        </p:nvSpPr>
        <p:spPr/>
        <p:txBody>
          <a:bodyPr>
            <a:normAutofit/>
          </a:bodyPr>
          <a:lstStyle/>
          <a:p>
            <a:r>
              <a:rPr lang="en-US" sz="2400" dirty="0"/>
              <a:t>The </a:t>
            </a:r>
            <a:r>
              <a:rPr lang="en-US" sz="2400" dirty="0">
                <a:solidFill>
                  <a:srgbClr val="FFFF00"/>
                </a:solidFill>
                <a:latin typeface="Trebuchet MS" charset="0"/>
              </a:rPr>
              <a:t>&lt;schema&gt;</a:t>
            </a:r>
            <a:r>
              <a:rPr lang="en-US" sz="2400" dirty="0">
                <a:solidFill>
                  <a:srgbClr val="FFFF00"/>
                </a:solidFill>
              </a:rPr>
              <a:t> </a:t>
            </a:r>
            <a:r>
              <a:rPr lang="en-US" sz="2400" dirty="0"/>
              <a:t>element may have attributes:</a:t>
            </a:r>
          </a:p>
          <a:p>
            <a:pPr lvl="1"/>
            <a:r>
              <a:rPr lang="en-US" sz="2000" dirty="0" err="1">
                <a:solidFill>
                  <a:srgbClr val="FFFF00"/>
                </a:solidFill>
                <a:latin typeface="Trebuchet MS" charset="0"/>
              </a:rPr>
              <a:t>xmlns:xs</a:t>
            </a:r>
            <a:r>
              <a:rPr lang="en-US" sz="2000" dirty="0">
                <a:solidFill>
                  <a:srgbClr val="FFFF00"/>
                </a:solidFill>
                <a:latin typeface="Trebuchet MS" charset="0"/>
              </a:rPr>
              <a:t>="http://www.w3.org/2001/</a:t>
            </a:r>
            <a:r>
              <a:rPr lang="en-US" sz="2000" dirty="0" err="1">
                <a:solidFill>
                  <a:srgbClr val="FFFF00"/>
                </a:solidFill>
                <a:latin typeface="Trebuchet MS" charset="0"/>
              </a:rPr>
              <a:t>XMLSchema</a:t>
            </a:r>
            <a:r>
              <a:rPr lang="en-US" sz="2000" dirty="0">
                <a:solidFill>
                  <a:srgbClr val="FFFF00"/>
                </a:solidFill>
                <a:latin typeface="Trebuchet MS" charset="0"/>
              </a:rPr>
              <a:t>"</a:t>
            </a:r>
          </a:p>
          <a:p>
            <a:pPr lvl="2"/>
            <a:r>
              <a:rPr lang="en-US" sz="2000" dirty="0">
                <a:solidFill>
                  <a:schemeClr val="bg1"/>
                </a:solidFill>
              </a:rPr>
              <a:t>This is necessary to specify where all our XSD tags are defined</a:t>
            </a:r>
            <a:endParaRPr lang="en-US" sz="2000" dirty="0">
              <a:solidFill>
                <a:schemeClr val="bg1"/>
              </a:solidFill>
              <a:latin typeface="Trebuchet MS" charset="0"/>
            </a:endParaRPr>
          </a:p>
          <a:p>
            <a:pPr lvl="1"/>
            <a:r>
              <a:rPr lang="en-US" sz="2000" dirty="0" err="1">
                <a:solidFill>
                  <a:srgbClr val="FFFF00"/>
                </a:solidFill>
                <a:latin typeface="Trebuchet MS" charset="0"/>
              </a:rPr>
              <a:t>elementFormDefault</a:t>
            </a:r>
            <a:r>
              <a:rPr lang="en-US" sz="2000" dirty="0">
                <a:solidFill>
                  <a:srgbClr val="FFFF00"/>
                </a:solidFill>
                <a:latin typeface="Trebuchet MS" charset="0"/>
              </a:rPr>
              <a:t>="qualified"</a:t>
            </a:r>
          </a:p>
          <a:p>
            <a:pPr lvl="2"/>
            <a:r>
              <a:rPr lang="en-US" sz="2000" dirty="0">
                <a:solidFill>
                  <a:srgbClr val="FFFFFF"/>
                </a:solidFill>
              </a:rPr>
              <a:t>This means that all XML elements must be qualified (use a namespace)</a:t>
            </a:r>
          </a:p>
          <a:p>
            <a:pPr lvl="2"/>
            <a:r>
              <a:rPr lang="en-US" sz="2000" dirty="0">
                <a:solidFill>
                  <a:srgbClr val="FFFFFF"/>
                </a:solidFill>
              </a:rPr>
              <a:t>It is highly desirable to qualify all elements, or problems will arise when another schema is added</a:t>
            </a:r>
          </a:p>
          <a:p>
            <a:pPr lvl="2"/>
            <a:endParaRPr lang="en-US" sz="2000" dirty="0"/>
          </a:p>
        </p:txBody>
      </p:sp>
    </p:spTree>
    <p:extLst>
      <p:ext uri="{BB962C8B-B14F-4D97-AF65-F5344CB8AC3E}">
        <p14:creationId xmlns:p14="http://schemas.microsoft.com/office/powerpoint/2010/main" val="1128840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750293" y="1039475"/>
            <a:ext cx="7543800" cy="762000"/>
          </a:xfrm>
        </p:spPr>
        <p:txBody>
          <a:bodyPr/>
          <a:lstStyle/>
          <a:p>
            <a:r>
              <a:rPr lang="ja-JP" altLang="en-US" dirty="0">
                <a:latin typeface="Arial"/>
              </a:rPr>
              <a:t>“</a:t>
            </a:r>
            <a:r>
              <a:rPr lang="en-US" dirty="0"/>
              <a:t>Simple</a:t>
            </a:r>
            <a:r>
              <a:rPr lang="ja-JP" altLang="en-US" dirty="0">
                <a:latin typeface="Arial"/>
              </a:rPr>
              <a:t>”</a:t>
            </a:r>
            <a:r>
              <a:rPr lang="en-US" dirty="0"/>
              <a:t> and </a:t>
            </a:r>
            <a:r>
              <a:rPr lang="ja-JP" altLang="en-US" dirty="0">
                <a:latin typeface="Arial"/>
              </a:rPr>
              <a:t>“</a:t>
            </a:r>
            <a:r>
              <a:rPr lang="en-US" dirty="0"/>
              <a:t>complex</a:t>
            </a:r>
            <a:r>
              <a:rPr lang="ja-JP" altLang="en-US" dirty="0">
                <a:latin typeface="Arial"/>
              </a:rPr>
              <a:t>”</a:t>
            </a:r>
            <a:r>
              <a:rPr lang="en-US" dirty="0"/>
              <a:t> elements</a:t>
            </a:r>
          </a:p>
        </p:txBody>
      </p:sp>
      <p:sp>
        <p:nvSpPr>
          <p:cNvPr id="13315" name="Rectangle 3"/>
          <p:cNvSpPr>
            <a:spLocks noGrp="1" noChangeArrowheads="1"/>
          </p:cNvSpPr>
          <p:nvPr>
            <p:ph idx="1"/>
          </p:nvPr>
        </p:nvSpPr>
        <p:spPr>
          <a:xfrm>
            <a:off x="978408" y="2140458"/>
            <a:ext cx="7064925" cy="4054320"/>
          </a:xfrm>
        </p:spPr>
        <p:txBody>
          <a:bodyPr>
            <a:normAutofit fontScale="92500" lnSpcReduction="20000"/>
          </a:bodyPr>
          <a:lstStyle/>
          <a:p>
            <a:r>
              <a:rPr lang="en-US" dirty="0"/>
              <a:t>A </a:t>
            </a:r>
            <a:r>
              <a:rPr lang="ja-JP" altLang="en-US" dirty="0">
                <a:latin typeface="Arial"/>
              </a:rPr>
              <a:t>“</a:t>
            </a:r>
            <a:r>
              <a:rPr lang="en-US" dirty="0"/>
              <a:t>simple</a:t>
            </a:r>
            <a:r>
              <a:rPr lang="ja-JP" altLang="en-US" dirty="0">
                <a:latin typeface="Arial"/>
              </a:rPr>
              <a:t>”</a:t>
            </a:r>
            <a:r>
              <a:rPr lang="en-US" dirty="0"/>
              <a:t> element is one that contains text and nothing else</a:t>
            </a:r>
          </a:p>
          <a:p>
            <a:pPr lvl="1"/>
            <a:r>
              <a:rPr lang="en-US" dirty="0"/>
              <a:t>A simple element cannot have attributes</a:t>
            </a:r>
          </a:p>
          <a:p>
            <a:pPr lvl="1"/>
            <a:r>
              <a:rPr lang="en-US" dirty="0"/>
              <a:t>A simple element cannot contain other elements</a:t>
            </a:r>
          </a:p>
          <a:p>
            <a:pPr lvl="1"/>
            <a:r>
              <a:rPr lang="en-US" dirty="0"/>
              <a:t>A simple element cannot be empty</a:t>
            </a:r>
          </a:p>
          <a:p>
            <a:pPr lvl="1"/>
            <a:r>
              <a:rPr lang="en-US" dirty="0"/>
              <a:t>However, the text can be of many different types, and may have various restrictions applied to it</a:t>
            </a:r>
          </a:p>
          <a:p>
            <a:r>
              <a:rPr lang="en-US" dirty="0"/>
              <a:t>If an element </a:t>
            </a:r>
            <a:r>
              <a:rPr lang="en-US" dirty="0" err="1"/>
              <a:t>isn</a:t>
            </a:r>
            <a:r>
              <a:rPr lang="ja-JP" altLang="en-US" dirty="0">
                <a:latin typeface="Arial"/>
              </a:rPr>
              <a:t>’</a:t>
            </a:r>
            <a:r>
              <a:rPr lang="en-US" dirty="0"/>
              <a:t>t simple, it</a:t>
            </a:r>
            <a:r>
              <a:rPr lang="ja-JP" altLang="en-US" dirty="0">
                <a:latin typeface="Arial"/>
              </a:rPr>
              <a:t>’</a:t>
            </a:r>
            <a:r>
              <a:rPr lang="en-US" dirty="0"/>
              <a:t>s </a:t>
            </a:r>
            <a:r>
              <a:rPr lang="ja-JP" altLang="en-US" dirty="0">
                <a:latin typeface="Arial"/>
              </a:rPr>
              <a:t>“</a:t>
            </a:r>
            <a:r>
              <a:rPr lang="en-US" dirty="0"/>
              <a:t>complex</a:t>
            </a:r>
            <a:r>
              <a:rPr lang="ja-JP" altLang="en-US" dirty="0">
                <a:latin typeface="Arial"/>
              </a:rPr>
              <a:t>”</a:t>
            </a:r>
            <a:endParaRPr lang="en-US" dirty="0"/>
          </a:p>
          <a:p>
            <a:pPr lvl="1"/>
            <a:r>
              <a:rPr lang="en-US" dirty="0"/>
              <a:t>A complex element may have attributes</a:t>
            </a:r>
          </a:p>
          <a:p>
            <a:pPr lvl="1"/>
            <a:r>
              <a:rPr lang="en-US" dirty="0"/>
              <a:t>A complex element may be empty, or it may contain text, other elements, or both text and other elements</a:t>
            </a:r>
          </a:p>
        </p:txBody>
      </p:sp>
    </p:spTree>
    <p:extLst>
      <p:ext uri="{BB962C8B-B14F-4D97-AF65-F5344CB8AC3E}">
        <p14:creationId xmlns:p14="http://schemas.microsoft.com/office/powerpoint/2010/main" val="19377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Defining a simple element</a:t>
            </a:r>
          </a:p>
        </p:txBody>
      </p:sp>
      <p:sp>
        <p:nvSpPr>
          <p:cNvPr id="14339" name="Rectangle 3"/>
          <p:cNvSpPr>
            <a:spLocks noGrp="1" noChangeArrowheads="1"/>
          </p:cNvSpPr>
          <p:nvPr>
            <p:ph idx="1"/>
          </p:nvPr>
        </p:nvSpPr>
        <p:spPr>
          <a:xfrm>
            <a:off x="1031394" y="2062788"/>
            <a:ext cx="7150485" cy="4033211"/>
          </a:xfrm>
        </p:spPr>
        <p:txBody>
          <a:bodyPr>
            <a:normAutofit fontScale="92500" lnSpcReduction="20000"/>
          </a:bodyPr>
          <a:lstStyle/>
          <a:p>
            <a:pPr>
              <a:lnSpc>
                <a:spcPct val="90000"/>
              </a:lnSpc>
            </a:pPr>
            <a:r>
              <a:rPr lang="en-US" dirty="0"/>
              <a:t>A simple element is defined as</a:t>
            </a:r>
            <a:br>
              <a:rPr lang="en-US" dirty="0"/>
            </a:br>
            <a:r>
              <a:rPr lang="en-US" dirty="0"/>
              <a:t>   </a:t>
            </a:r>
            <a:r>
              <a:rPr lang="en-US" dirty="0">
                <a:solidFill>
                  <a:srgbClr val="FFFF00"/>
                </a:solidFill>
              </a:rPr>
              <a:t> </a:t>
            </a:r>
            <a:r>
              <a:rPr lang="en-US" dirty="0">
                <a:solidFill>
                  <a:srgbClr val="FFFF00"/>
                </a:solidFill>
                <a:latin typeface="Trebuchet MS" charset="0"/>
              </a:rPr>
              <a:t>&lt;</a:t>
            </a:r>
            <a:r>
              <a:rPr lang="en-US" dirty="0" err="1">
                <a:solidFill>
                  <a:srgbClr val="FFFF00"/>
                </a:solidFill>
                <a:latin typeface="Trebuchet MS" charset="0"/>
              </a:rPr>
              <a:t>xs:element</a:t>
            </a:r>
            <a:r>
              <a:rPr lang="en-US" dirty="0">
                <a:solidFill>
                  <a:srgbClr val="FFFF00"/>
                </a:solidFill>
                <a:latin typeface="Trebuchet MS" charset="0"/>
              </a:rPr>
              <a:t>   name="</a:t>
            </a:r>
            <a:r>
              <a:rPr lang="en-US" b="1" i="1" dirty="0">
                <a:solidFill>
                  <a:srgbClr val="FFFF00"/>
                </a:solidFill>
              </a:rPr>
              <a:t>name</a:t>
            </a:r>
            <a:r>
              <a:rPr lang="en-US" dirty="0">
                <a:solidFill>
                  <a:srgbClr val="FFFF00"/>
                </a:solidFill>
                <a:latin typeface="Trebuchet MS" charset="0"/>
              </a:rPr>
              <a:t>"   type="</a:t>
            </a:r>
            <a:r>
              <a:rPr lang="en-US" b="1" i="1" dirty="0">
                <a:solidFill>
                  <a:srgbClr val="FFFF00"/>
                </a:solidFill>
              </a:rPr>
              <a:t>type</a:t>
            </a:r>
            <a:r>
              <a:rPr lang="en-US" dirty="0">
                <a:solidFill>
                  <a:srgbClr val="FFFF00"/>
                </a:solidFill>
                <a:latin typeface="Trebuchet MS" charset="0"/>
              </a:rPr>
              <a:t>" /&gt;</a:t>
            </a:r>
            <a:r>
              <a:rPr lang="en-US" dirty="0">
                <a:solidFill>
                  <a:schemeClr val="accent2"/>
                </a:solidFill>
                <a:latin typeface="Trebuchet MS" charset="0"/>
              </a:rPr>
              <a:t/>
            </a:r>
            <a:br>
              <a:rPr lang="en-US" dirty="0">
                <a:solidFill>
                  <a:schemeClr val="accent2"/>
                </a:solidFill>
                <a:latin typeface="Trebuchet MS" charset="0"/>
              </a:rPr>
            </a:br>
            <a:r>
              <a:rPr lang="en-US" dirty="0"/>
              <a:t>where:</a:t>
            </a:r>
          </a:p>
          <a:p>
            <a:pPr lvl="1">
              <a:lnSpc>
                <a:spcPct val="90000"/>
              </a:lnSpc>
            </a:pPr>
            <a:r>
              <a:rPr lang="en-US" b="1" i="1" dirty="0">
                <a:solidFill>
                  <a:srgbClr val="FFFF00"/>
                </a:solidFill>
              </a:rPr>
              <a:t>name</a:t>
            </a:r>
            <a:r>
              <a:rPr lang="en-US" dirty="0">
                <a:solidFill>
                  <a:srgbClr val="FFFF00"/>
                </a:solidFill>
              </a:rPr>
              <a:t> </a:t>
            </a:r>
            <a:r>
              <a:rPr lang="en-US" dirty="0"/>
              <a:t>is the name of the element</a:t>
            </a:r>
          </a:p>
          <a:p>
            <a:pPr lvl="1">
              <a:lnSpc>
                <a:spcPct val="90000"/>
              </a:lnSpc>
            </a:pPr>
            <a:r>
              <a:rPr lang="en-US" dirty="0"/>
              <a:t>the most common values for </a:t>
            </a:r>
            <a:r>
              <a:rPr lang="en-US" b="1" i="1" dirty="0">
                <a:solidFill>
                  <a:srgbClr val="FFFF00"/>
                </a:solidFill>
              </a:rPr>
              <a:t>type</a:t>
            </a:r>
            <a:r>
              <a:rPr lang="en-US" dirty="0">
                <a:solidFill>
                  <a:srgbClr val="FFFF00"/>
                </a:solidFill>
              </a:rPr>
              <a:t> </a:t>
            </a:r>
            <a:r>
              <a:rPr lang="en-US" dirty="0"/>
              <a:t>are</a:t>
            </a:r>
            <a:br>
              <a:rPr lang="en-US" dirty="0"/>
            </a:br>
            <a:r>
              <a:rPr lang="en-US" dirty="0">
                <a:solidFill>
                  <a:schemeClr val="accent2"/>
                </a:solidFill>
                <a:latin typeface="Trebuchet MS" charset="0"/>
              </a:rPr>
              <a:t>    </a:t>
            </a:r>
            <a:r>
              <a:rPr lang="en-US" dirty="0" err="1">
                <a:solidFill>
                  <a:srgbClr val="FFFF00"/>
                </a:solidFill>
                <a:latin typeface="Trebuchet MS" charset="0"/>
              </a:rPr>
              <a:t>xs:boolean</a:t>
            </a:r>
            <a:r>
              <a:rPr lang="en-US" dirty="0">
                <a:solidFill>
                  <a:srgbClr val="FFFF00"/>
                </a:solidFill>
                <a:latin typeface="Trebuchet MS" charset="0"/>
              </a:rPr>
              <a:t>		</a:t>
            </a:r>
            <a:r>
              <a:rPr lang="en-US" dirty="0" err="1">
                <a:solidFill>
                  <a:srgbClr val="FFFF00"/>
                </a:solidFill>
                <a:latin typeface="Trebuchet MS" charset="0"/>
              </a:rPr>
              <a:t>xs:integer</a:t>
            </a:r>
            <a:r>
              <a:rPr lang="en-US" dirty="0">
                <a:solidFill>
                  <a:srgbClr val="FFFF00"/>
                </a:solidFill>
                <a:latin typeface="Trebuchet MS" charset="0"/>
              </a:rPr>
              <a:t/>
            </a:r>
            <a:br>
              <a:rPr lang="en-US" dirty="0">
                <a:solidFill>
                  <a:srgbClr val="FFFF00"/>
                </a:solidFill>
                <a:latin typeface="Trebuchet MS" charset="0"/>
              </a:rPr>
            </a:br>
            <a:r>
              <a:rPr lang="en-US" dirty="0">
                <a:solidFill>
                  <a:srgbClr val="FFFF00"/>
                </a:solidFill>
                <a:latin typeface="Trebuchet MS" charset="0"/>
              </a:rPr>
              <a:t>    </a:t>
            </a:r>
            <a:r>
              <a:rPr lang="en-US" dirty="0" err="1">
                <a:solidFill>
                  <a:srgbClr val="FFFF00"/>
                </a:solidFill>
                <a:latin typeface="Trebuchet MS" charset="0"/>
              </a:rPr>
              <a:t>xs:date</a:t>
            </a:r>
            <a:r>
              <a:rPr lang="en-US" dirty="0">
                <a:solidFill>
                  <a:srgbClr val="FFFF00"/>
                </a:solidFill>
                <a:latin typeface="Trebuchet MS" charset="0"/>
              </a:rPr>
              <a:t>		</a:t>
            </a:r>
            <a:r>
              <a:rPr lang="en-US" dirty="0" err="1">
                <a:solidFill>
                  <a:srgbClr val="FFFF00"/>
                </a:solidFill>
                <a:latin typeface="Trebuchet MS" charset="0"/>
              </a:rPr>
              <a:t>xs:string</a:t>
            </a:r>
            <a:r>
              <a:rPr lang="en-US" dirty="0">
                <a:solidFill>
                  <a:srgbClr val="FFFF00"/>
                </a:solidFill>
                <a:latin typeface="Trebuchet MS" charset="0"/>
              </a:rPr>
              <a:t/>
            </a:r>
            <a:br>
              <a:rPr lang="en-US" dirty="0">
                <a:solidFill>
                  <a:srgbClr val="FFFF00"/>
                </a:solidFill>
                <a:latin typeface="Trebuchet MS" charset="0"/>
              </a:rPr>
            </a:br>
            <a:r>
              <a:rPr lang="en-US" dirty="0">
                <a:solidFill>
                  <a:srgbClr val="FFFF00"/>
                </a:solidFill>
                <a:latin typeface="Trebuchet MS" charset="0"/>
              </a:rPr>
              <a:t>    </a:t>
            </a:r>
            <a:r>
              <a:rPr lang="en-US" dirty="0" err="1">
                <a:solidFill>
                  <a:srgbClr val="FFFF00"/>
                </a:solidFill>
                <a:latin typeface="Trebuchet MS" charset="0"/>
              </a:rPr>
              <a:t>xs:decimal</a:t>
            </a:r>
            <a:r>
              <a:rPr lang="en-US" dirty="0">
                <a:solidFill>
                  <a:srgbClr val="FFFF00"/>
                </a:solidFill>
                <a:latin typeface="Trebuchet MS" charset="0"/>
              </a:rPr>
              <a:t>		</a:t>
            </a:r>
            <a:r>
              <a:rPr lang="en-US" dirty="0" err="1">
                <a:solidFill>
                  <a:srgbClr val="FFFF00"/>
                </a:solidFill>
                <a:latin typeface="Trebuchet MS" charset="0"/>
              </a:rPr>
              <a:t>xs:time</a:t>
            </a:r>
            <a:endParaRPr lang="en-US" dirty="0">
              <a:solidFill>
                <a:srgbClr val="FFFF00"/>
              </a:solidFill>
            </a:endParaRPr>
          </a:p>
          <a:p>
            <a:pPr>
              <a:lnSpc>
                <a:spcPct val="90000"/>
              </a:lnSpc>
            </a:pPr>
            <a:r>
              <a:rPr lang="en-US" dirty="0"/>
              <a:t>Other attributes a simple element may have:</a:t>
            </a:r>
          </a:p>
          <a:p>
            <a:pPr lvl="1">
              <a:lnSpc>
                <a:spcPct val="90000"/>
              </a:lnSpc>
            </a:pPr>
            <a:r>
              <a:rPr lang="en-US" dirty="0">
                <a:solidFill>
                  <a:srgbClr val="FFFF00"/>
                </a:solidFill>
                <a:latin typeface="Trebuchet MS" charset="0"/>
              </a:rPr>
              <a:t>default="</a:t>
            </a:r>
            <a:r>
              <a:rPr lang="en-US" b="1" i="1" dirty="0">
                <a:solidFill>
                  <a:srgbClr val="FFFF00"/>
                </a:solidFill>
              </a:rPr>
              <a:t>default value</a:t>
            </a:r>
            <a:r>
              <a:rPr lang="en-US" dirty="0">
                <a:solidFill>
                  <a:srgbClr val="FFFF00"/>
                </a:solidFill>
                <a:latin typeface="Trebuchet MS" charset="0"/>
              </a:rPr>
              <a:t>"</a:t>
            </a:r>
            <a:r>
              <a:rPr lang="en-US" dirty="0">
                <a:solidFill>
                  <a:srgbClr val="FFFF00"/>
                </a:solidFill>
              </a:rPr>
              <a:t>  </a:t>
            </a:r>
            <a:r>
              <a:rPr lang="en-US" i="1" dirty="0"/>
              <a:t>if no other value is specified</a:t>
            </a:r>
          </a:p>
          <a:p>
            <a:pPr lvl="1">
              <a:lnSpc>
                <a:spcPct val="90000"/>
              </a:lnSpc>
            </a:pPr>
            <a:r>
              <a:rPr lang="en-US" dirty="0">
                <a:solidFill>
                  <a:srgbClr val="FFFF00"/>
                </a:solidFill>
                <a:latin typeface="Trebuchet MS" charset="0"/>
              </a:rPr>
              <a:t>fixed="</a:t>
            </a:r>
            <a:r>
              <a:rPr lang="en-US" b="1" i="1" dirty="0">
                <a:solidFill>
                  <a:srgbClr val="FFFF00"/>
                </a:solidFill>
              </a:rPr>
              <a:t>value</a:t>
            </a:r>
            <a:r>
              <a:rPr lang="en-US" dirty="0">
                <a:solidFill>
                  <a:srgbClr val="FFFF00"/>
                </a:solidFill>
                <a:latin typeface="Trebuchet MS" charset="0"/>
              </a:rPr>
              <a:t>"</a:t>
            </a:r>
            <a:r>
              <a:rPr lang="en-US" dirty="0">
                <a:solidFill>
                  <a:schemeClr val="accent2"/>
                </a:solidFill>
              </a:rPr>
              <a:t>	</a:t>
            </a:r>
            <a:r>
              <a:rPr lang="en-US" dirty="0"/>
              <a:t>	   </a:t>
            </a:r>
            <a:r>
              <a:rPr lang="en-US" i="1" dirty="0"/>
              <a:t>no other value may be specified</a:t>
            </a:r>
          </a:p>
        </p:txBody>
      </p:sp>
    </p:spTree>
    <p:extLst>
      <p:ext uri="{BB962C8B-B14F-4D97-AF65-F5344CB8AC3E}">
        <p14:creationId xmlns:p14="http://schemas.microsoft.com/office/powerpoint/2010/main" val="2399354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Defining an attribute</a:t>
            </a:r>
          </a:p>
        </p:txBody>
      </p:sp>
      <p:sp>
        <p:nvSpPr>
          <p:cNvPr id="15363" name="Rectangle 3"/>
          <p:cNvSpPr>
            <a:spLocks noGrp="1" noChangeArrowheads="1"/>
          </p:cNvSpPr>
          <p:nvPr>
            <p:ph idx="1"/>
          </p:nvPr>
        </p:nvSpPr>
        <p:spPr/>
        <p:txBody>
          <a:bodyPr>
            <a:normAutofit fontScale="85000" lnSpcReduction="20000"/>
          </a:bodyPr>
          <a:lstStyle/>
          <a:p>
            <a:r>
              <a:rPr lang="en-US" dirty="0"/>
              <a:t>Attributes themselves are always declared as simple types</a:t>
            </a:r>
          </a:p>
          <a:p>
            <a:r>
              <a:rPr lang="en-US" dirty="0"/>
              <a:t>An attribute is defined as</a:t>
            </a:r>
            <a:br>
              <a:rPr lang="en-US" dirty="0"/>
            </a:br>
            <a:r>
              <a:rPr lang="en-US" dirty="0"/>
              <a:t>    </a:t>
            </a:r>
            <a:r>
              <a:rPr lang="en-US" dirty="0">
                <a:solidFill>
                  <a:srgbClr val="FFFF00"/>
                </a:solidFill>
                <a:latin typeface="Trebuchet MS" charset="0"/>
              </a:rPr>
              <a:t>&lt;</a:t>
            </a:r>
            <a:r>
              <a:rPr lang="en-US" dirty="0" err="1">
                <a:solidFill>
                  <a:srgbClr val="FFFF00"/>
                </a:solidFill>
                <a:latin typeface="Trebuchet MS" charset="0"/>
              </a:rPr>
              <a:t>xs:attribute</a:t>
            </a:r>
            <a:r>
              <a:rPr lang="en-US" dirty="0">
                <a:solidFill>
                  <a:srgbClr val="FFFF00"/>
                </a:solidFill>
                <a:latin typeface="Trebuchet MS" charset="0"/>
              </a:rPr>
              <a:t>   name="</a:t>
            </a:r>
            <a:r>
              <a:rPr lang="en-US" b="1" i="1" dirty="0">
                <a:solidFill>
                  <a:srgbClr val="FFFF00"/>
                </a:solidFill>
              </a:rPr>
              <a:t>name</a:t>
            </a:r>
            <a:r>
              <a:rPr lang="en-US" dirty="0">
                <a:solidFill>
                  <a:srgbClr val="FFFF00"/>
                </a:solidFill>
                <a:latin typeface="Trebuchet MS" charset="0"/>
              </a:rPr>
              <a:t>"   type="</a:t>
            </a:r>
            <a:r>
              <a:rPr lang="en-US" b="1" i="1" dirty="0">
                <a:solidFill>
                  <a:srgbClr val="FFFF00"/>
                </a:solidFill>
              </a:rPr>
              <a:t>type</a:t>
            </a:r>
            <a:r>
              <a:rPr lang="en-US" dirty="0">
                <a:solidFill>
                  <a:srgbClr val="FFFF00"/>
                </a:solidFill>
                <a:latin typeface="Trebuchet MS" charset="0"/>
              </a:rPr>
              <a:t>" /&gt;</a:t>
            </a:r>
            <a:r>
              <a:rPr lang="en-US" dirty="0">
                <a:solidFill>
                  <a:srgbClr val="FFFF7F"/>
                </a:solidFill>
                <a:latin typeface="Trebuchet MS" charset="0"/>
              </a:rPr>
              <a:t/>
            </a:r>
            <a:br>
              <a:rPr lang="en-US" dirty="0">
                <a:solidFill>
                  <a:srgbClr val="FFFF7F"/>
                </a:solidFill>
                <a:latin typeface="Trebuchet MS" charset="0"/>
              </a:rPr>
            </a:br>
            <a:r>
              <a:rPr lang="en-US" dirty="0"/>
              <a:t>where:</a:t>
            </a:r>
          </a:p>
          <a:p>
            <a:pPr lvl="1"/>
            <a:r>
              <a:rPr lang="en-US" b="1" i="1" dirty="0">
                <a:solidFill>
                  <a:srgbClr val="FFFF00"/>
                </a:solidFill>
              </a:rPr>
              <a:t>name</a:t>
            </a:r>
            <a:r>
              <a:rPr lang="en-US" dirty="0">
                <a:solidFill>
                  <a:srgbClr val="FFFF00"/>
                </a:solidFill>
              </a:rPr>
              <a:t> </a:t>
            </a:r>
            <a:r>
              <a:rPr lang="en-US" dirty="0"/>
              <a:t>and </a:t>
            </a:r>
            <a:r>
              <a:rPr lang="en-US" b="1" i="1" dirty="0">
                <a:solidFill>
                  <a:srgbClr val="FFFF00"/>
                </a:solidFill>
              </a:rPr>
              <a:t>type</a:t>
            </a:r>
            <a:r>
              <a:rPr lang="en-US" dirty="0">
                <a:solidFill>
                  <a:srgbClr val="FFFF00"/>
                </a:solidFill>
              </a:rPr>
              <a:t> </a:t>
            </a:r>
            <a:r>
              <a:rPr lang="en-US" dirty="0"/>
              <a:t>are the same as for</a:t>
            </a:r>
            <a:r>
              <a:rPr lang="en-US" dirty="0">
                <a:solidFill>
                  <a:schemeClr val="accent2"/>
                </a:solidFill>
              </a:rPr>
              <a:t> </a:t>
            </a:r>
            <a:r>
              <a:rPr lang="en-US" dirty="0" err="1">
                <a:solidFill>
                  <a:srgbClr val="FFFF00"/>
                </a:solidFill>
                <a:latin typeface="Trebuchet MS" charset="0"/>
              </a:rPr>
              <a:t>xs:element</a:t>
            </a:r>
            <a:endParaRPr lang="en-US" dirty="0">
              <a:solidFill>
                <a:srgbClr val="FFFF00"/>
              </a:solidFill>
              <a:latin typeface="Trebuchet MS" charset="0"/>
            </a:endParaRPr>
          </a:p>
          <a:p>
            <a:r>
              <a:rPr lang="en-US" dirty="0"/>
              <a:t>Other attributes a simple element may have:</a:t>
            </a:r>
          </a:p>
          <a:p>
            <a:pPr lvl="1"/>
            <a:r>
              <a:rPr lang="en-US" dirty="0">
                <a:solidFill>
                  <a:srgbClr val="FFFF00"/>
                </a:solidFill>
                <a:latin typeface="Trebuchet MS" charset="0"/>
              </a:rPr>
              <a:t>default="</a:t>
            </a:r>
            <a:r>
              <a:rPr lang="en-US" b="1" i="1" dirty="0">
                <a:solidFill>
                  <a:srgbClr val="FFFF00"/>
                </a:solidFill>
              </a:rPr>
              <a:t>default</a:t>
            </a:r>
            <a:r>
              <a:rPr lang="en-US" i="1" dirty="0">
                <a:solidFill>
                  <a:srgbClr val="FFFF00"/>
                </a:solidFill>
                <a:latin typeface="Trebuchet MS" charset="0"/>
              </a:rPr>
              <a:t> </a:t>
            </a:r>
            <a:r>
              <a:rPr lang="en-US" b="1" i="1" dirty="0">
                <a:solidFill>
                  <a:srgbClr val="FFFF00"/>
                </a:solidFill>
              </a:rPr>
              <a:t>value</a:t>
            </a:r>
            <a:r>
              <a:rPr lang="en-US" dirty="0">
                <a:solidFill>
                  <a:srgbClr val="FFFF00"/>
                </a:solidFill>
                <a:latin typeface="Trebuchet MS" charset="0"/>
              </a:rPr>
              <a:t>"</a:t>
            </a:r>
            <a:r>
              <a:rPr lang="en-US" dirty="0">
                <a:solidFill>
                  <a:srgbClr val="FFFF00"/>
                </a:solidFill>
              </a:rPr>
              <a:t>  </a:t>
            </a:r>
            <a:r>
              <a:rPr lang="en-US" i="1" dirty="0"/>
              <a:t>if no other value is specified</a:t>
            </a:r>
            <a:endParaRPr lang="en-US" dirty="0"/>
          </a:p>
          <a:p>
            <a:pPr lvl="1"/>
            <a:r>
              <a:rPr lang="en-US" dirty="0">
                <a:solidFill>
                  <a:srgbClr val="FFFF00"/>
                </a:solidFill>
                <a:latin typeface="Trebuchet MS" charset="0"/>
              </a:rPr>
              <a:t>fixed="</a:t>
            </a:r>
            <a:r>
              <a:rPr lang="en-US" b="1" i="1" dirty="0">
                <a:solidFill>
                  <a:srgbClr val="FFFF00"/>
                </a:solidFill>
              </a:rPr>
              <a:t>value</a:t>
            </a:r>
            <a:r>
              <a:rPr lang="en-US" dirty="0">
                <a:solidFill>
                  <a:srgbClr val="FFFF00"/>
                </a:solidFill>
                <a:latin typeface="Trebuchet MS" charset="0"/>
              </a:rPr>
              <a:t>"</a:t>
            </a:r>
            <a:r>
              <a:rPr lang="en-US" dirty="0">
                <a:solidFill>
                  <a:schemeClr val="accent2"/>
                </a:solidFill>
              </a:rPr>
              <a:t>	</a:t>
            </a:r>
            <a:r>
              <a:rPr lang="en-US" dirty="0"/>
              <a:t>	  </a:t>
            </a:r>
            <a:r>
              <a:rPr lang="en-US" i="1" dirty="0"/>
              <a:t>no other value may be specified</a:t>
            </a:r>
          </a:p>
          <a:p>
            <a:pPr lvl="1"/>
            <a:r>
              <a:rPr lang="en-US" dirty="0">
                <a:solidFill>
                  <a:srgbClr val="FFFF00"/>
                </a:solidFill>
                <a:latin typeface="Trebuchet MS" charset="0"/>
              </a:rPr>
              <a:t>use="optional" </a:t>
            </a:r>
            <a:r>
              <a:rPr lang="en-US" i="1" dirty="0">
                <a:solidFill>
                  <a:srgbClr val="FFFF00"/>
                </a:solidFill>
              </a:rPr>
              <a:t>             </a:t>
            </a:r>
            <a:r>
              <a:rPr lang="en-US" i="1" dirty="0"/>
              <a:t>the attribute is not required (default)</a:t>
            </a:r>
          </a:p>
          <a:p>
            <a:pPr lvl="1"/>
            <a:r>
              <a:rPr lang="en-US" dirty="0">
                <a:solidFill>
                  <a:srgbClr val="FFFF00"/>
                </a:solidFill>
                <a:latin typeface="Trebuchet MS" charset="0"/>
              </a:rPr>
              <a:t>use="required"</a:t>
            </a:r>
            <a:r>
              <a:rPr lang="en-US" dirty="0">
                <a:solidFill>
                  <a:srgbClr val="FFFF00"/>
                </a:solidFill>
              </a:rPr>
              <a:t>  </a:t>
            </a:r>
            <a:r>
              <a:rPr lang="en-US" i="1" dirty="0">
                <a:solidFill>
                  <a:srgbClr val="FFFF00"/>
                </a:solidFill>
              </a:rPr>
              <a:t>           </a:t>
            </a:r>
            <a:r>
              <a:rPr lang="en-US" i="1" dirty="0"/>
              <a:t>the attribute must be present</a:t>
            </a:r>
          </a:p>
        </p:txBody>
      </p:sp>
    </p:spTree>
    <p:extLst>
      <p:ext uri="{BB962C8B-B14F-4D97-AF65-F5344CB8AC3E}">
        <p14:creationId xmlns:p14="http://schemas.microsoft.com/office/powerpoint/2010/main" val="2458766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Restrictions, or </a:t>
            </a:r>
            <a:r>
              <a:rPr lang="ja-JP" altLang="en-US">
                <a:latin typeface="Arial"/>
              </a:rPr>
              <a:t>“</a:t>
            </a:r>
            <a:r>
              <a:rPr lang="en-US"/>
              <a:t>facets</a:t>
            </a:r>
            <a:r>
              <a:rPr lang="ja-JP" altLang="en-US">
                <a:latin typeface="Arial"/>
              </a:rPr>
              <a:t>”</a:t>
            </a:r>
            <a:endParaRPr lang="en-US"/>
          </a:p>
        </p:txBody>
      </p:sp>
      <p:sp>
        <p:nvSpPr>
          <p:cNvPr id="16387" name="Rectangle 3"/>
          <p:cNvSpPr>
            <a:spLocks noGrp="1" noChangeArrowheads="1"/>
          </p:cNvSpPr>
          <p:nvPr>
            <p:ph idx="1"/>
          </p:nvPr>
        </p:nvSpPr>
        <p:spPr>
          <a:xfrm>
            <a:off x="1001888" y="2003778"/>
            <a:ext cx="7456311" cy="4473222"/>
          </a:xfrm>
        </p:spPr>
        <p:txBody>
          <a:bodyPr>
            <a:normAutofit lnSpcReduction="10000"/>
          </a:bodyPr>
          <a:lstStyle/>
          <a:p>
            <a:pPr>
              <a:lnSpc>
                <a:spcPct val="90000"/>
              </a:lnSpc>
            </a:pPr>
            <a:r>
              <a:rPr lang="en-US" dirty="0"/>
              <a:t>The general form for putting a restriction on a text value is:</a:t>
            </a:r>
          </a:p>
          <a:p>
            <a:pPr lvl="1">
              <a:lnSpc>
                <a:spcPct val="90000"/>
              </a:lnSpc>
            </a:pPr>
            <a:r>
              <a:rPr lang="en-US" sz="2000" dirty="0">
                <a:solidFill>
                  <a:srgbClr val="FFFF00"/>
                </a:solidFill>
                <a:latin typeface="Trebuchet MS" charset="0"/>
              </a:rPr>
              <a:t>&lt;</a:t>
            </a:r>
            <a:r>
              <a:rPr lang="en-US" sz="2000" dirty="0" err="1">
                <a:solidFill>
                  <a:srgbClr val="FFFF00"/>
                </a:solidFill>
                <a:latin typeface="Trebuchet MS" charset="0"/>
              </a:rPr>
              <a:t>xs:element</a:t>
            </a:r>
            <a:r>
              <a:rPr lang="en-US" sz="2000" dirty="0">
                <a:solidFill>
                  <a:srgbClr val="FFFF00"/>
                </a:solidFill>
                <a:latin typeface="Trebuchet MS" charset="0"/>
              </a:rPr>
              <a:t>  name="</a:t>
            </a:r>
            <a:r>
              <a:rPr lang="en-US" sz="2000" i="1" dirty="0">
                <a:solidFill>
                  <a:srgbClr val="FFFF00"/>
                </a:solidFill>
                <a:latin typeface="Trebuchet MS" charset="0"/>
              </a:rPr>
              <a:t>name</a:t>
            </a:r>
            <a:r>
              <a:rPr lang="en-US" sz="2000" dirty="0">
                <a:solidFill>
                  <a:srgbClr val="FFFF00"/>
                </a:solidFill>
                <a:latin typeface="Trebuchet MS" charset="0"/>
              </a:rPr>
              <a:t>"&gt;  </a:t>
            </a:r>
            <a:r>
              <a:rPr lang="en-US" dirty="0">
                <a:solidFill>
                  <a:srgbClr val="FFFF00"/>
                </a:solidFill>
              </a:rPr>
              <a:t>             </a:t>
            </a:r>
            <a:r>
              <a:rPr lang="en-US" i="1" dirty="0">
                <a:solidFill>
                  <a:srgbClr val="FFFF00"/>
                </a:solidFill>
              </a:rPr>
              <a:t>(or </a:t>
            </a:r>
            <a:r>
              <a:rPr lang="en-US" dirty="0" err="1">
                <a:solidFill>
                  <a:srgbClr val="FFFF00"/>
                </a:solidFill>
                <a:latin typeface="Trebuchet MS" charset="0"/>
              </a:rPr>
              <a:t>xs:attribute</a:t>
            </a:r>
            <a:r>
              <a:rPr lang="en-US" i="1" dirty="0">
                <a:solidFill>
                  <a:srgbClr val="FFFF00"/>
                </a:solidFill>
              </a:rPr>
              <a:t>)</a:t>
            </a:r>
            <a:r>
              <a:rPr lang="en-US" dirty="0">
                <a:solidFill>
                  <a:srgbClr val="FFFF00"/>
                </a:solidFill>
              </a:rPr>
              <a:t/>
            </a:r>
            <a:br>
              <a:rPr lang="en-US" dirty="0">
                <a:solidFill>
                  <a:srgbClr val="FFFF00"/>
                </a:solidFill>
              </a:rPr>
            </a:br>
            <a:r>
              <a:rPr lang="en-US" dirty="0">
                <a:solidFill>
                  <a:srgbClr val="FFFF00"/>
                </a:solidFill>
              </a:rPr>
              <a:t>   </a:t>
            </a:r>
            <a:r>
              <a:rPr lang="en-US" sz="2000" dirty="0">
                <a:solidFill>
                  <a:srgbClr val="FFFF00"/>
                </a:solidFill>
                <a:latin typeface="Trebuchet MS" charset="0"/>
              </a:rPr>
              <a:t> &lt;</a:t>
            </a:r>
            <a:r>
              <a:rPr lang="en-US" sz="2000" dirty="0" err="1">
                <a:solidFill>
                  <a:srgbClr val="FFFF00"/>
                </a:solidFill>
                <a:latin typeface="Trebuchet MS" charset="0"/>
              </a:rPr>
              <a:t>xs:restriction</a:t>
            </a:r>
            <a:r>
              <a:rPr lang="en-US" sz="2000" dirty="0">
                <a:solidFill>
                  <a:srgbClr val="FFFF00"/>
                </a:solidFill>
                <a:latin typeface="Trebuchet MS" charset="0"/>
              </a:rPr>
              <a:t> base="</a:t>
            </a:r>
            <a:r>
              <a:rPr lang="en-US" sz="2000" i="1" dirty="0">
                <a:solidFill>
                  <a:srgbClr val="FFFF00"/>
                </a:solidFill>
                <a:latin typeface="Trebuchet MS" charset="0"/>
              </a:rPr>
              <a:t>type</a:t>
            </a:r>
            <a:r>
              <a:rPr lang="en-US" sz="2000" dirty="0">
                <a:solidFill>
                  <a:srgbClr val="FFFF00"/>
                </a:solidFill>
                <a:latin typeface="Trebuchet MS" charset="0"/>
              </a:rPr>
              <a:t>"&gt;</a:t>
            </a:r>
            <a:br>
              <a:rPr lang="en-US" sz="2000" dirty="0">
                <a:solidFill>
                  <a:srgbClr val="FFFF00"/>
                </a:solidFill>
                <a:latin typeface="Trebuchet MS" charset="0"/>
              </a:rPr>
            </a:br>
            <a:r>
              <a:rPr lang="en-US" sz="2000" dirty="0">
                <a:solidFill>
                  <a:srgbClr val="FFFF00"/>
                </a:solidFill>
                <a:latin typeface="Trebuchet MS" charset="0"/>
              </a:rPr>
              <a:t>          </a:t>
            </a:r>
            <a:r>
              <a:rPr lang="en-US" sz="2000" i="1" dirty="0">
                <a:solidFill>
                  <a:srgbClr val="FFFF00"/>
                </a:solidFill>
                <a:latin typeface="Trebuchet MS" charset="0"/>
              </a:rPr>
              <a:t>... the restrictions ...</a:t>
            </a:r>
            <a:r>
              <a:rPr lang="en-US" sz="2000" dirty="0">
                <a:solidFill>
                  <a:srgbClr val="FFFF00"/>
                </a:solidFill>
                <a:latin typeface="Trebuchet MS" charset="0"/>
              </a:rPr>
              <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xs:restriction</a:t>
            </a:r>
            <a:r>
              <a:rPr lang="en-US" sz="2000" dirty="0">
                <a:solidFill>
                  <a:srgbClr val="FFFF00"/>
                </a:solidFill>
                <a:latin typeface="Trebuchet MS" charset="0"/>
              </a:rPr>
              <a:t>&gt;</a:t>
            </a:r>
            <a:br>
              <a:rPr lang="en-US" sz="2000" dirty="0">
                <a:solidFill>
                  <a:srgbClr val="FFFF00"/>
                </a:solidFill>
                <a:latin typeface="Trebuchet MS" charset="0"/>
              </a:rPr>
            </a:br>
            <a:r>
              <a:rPr lang="en-US" sz="2000" dirty="0">
                <a:solidFill>
                  <a:srgbClr val="FFFF00"/>
                </a:solidFill>
                <a:latin typeface="Trebuchet MS" charset="0"/>
              </a:rPr>
              <a:t>&lt;/</a:t>
            </a:r>
            <a:r>
              <a:rPr lang="en-US" sz="2000" dirty="0" err="1">
                <a:solidFill>
                  <a:srgbClr val="FFFF00"/>
                </a:solidFill>
                <a:latin typeface="Trebuchet MS" charset="0"/>
              </a:rPr>
              <a:t>xs:element</a:t>
            </a:r>
            <a:r>
              <a:rPr lang="en-US" sz="2000" dirty="0">
                <a:solidFill>
                  <a:srgbClr val="FFFF00"/>
                </a:solidFill>
                <a:latin typeface="Trebuchet MS" charset="0"/>
              </a:rPr>
              <a:t>&gt;</a:t>
            </a:r>
          </a:p>
          <a:p>
            <a:pPr>
              <a:lnSpc>
                <a:spcPct val="90000"/>
              </a:lnSpc>
            </a:pPr>
            <a:r>
              <a:rPr lang="en-US" dirty="0"/>
              <a:t>For example:</a:t>
            </a:r>
          </a:p>
          <a:p>
            <a:pPr lvl="1">
              <a:lnSpc>
                <a:spcPct val="90000"/>
              </a:lnSpc>
            </a:pPr>
            <a:r>
              <a:rPr lang="en-US" sz="2000" dirty="0">
                <a:solidFill>
                  <a:srgbClr val="FFFF00"/>
                </a:solidFill>
                <a:latin typeface="Trebuchet MS" charset="0"/>
              </a:rPr>
              <a:t>&lt;</a:t>
            </a:r>
            <a:r>
              <a:rPr lang="en-US" sz="2000" dirty="0" err="1">
                <a:solidFill>
                  <a:srgbClr val="FFFF00"/>
                </a:solidFill>
                <a:latin typeface="Trebuchet MS" charset="0"/>
              </a:rPr>
              <a:t>xs:element</a:t>
            </a:r>
            <a:r>
              <a:rPr lang="en-US" sz="2000" dirty="0">
                <a:solidFill>
                  <a:srgbClr val="FFFF00"/>
                </a:solidFill>
                <a:latin typeface="Trebuchet MS" charset="0"/>
              </a:rPr>
              <a:t>  name="age"&gt;</a:t>
            </a:r>
            <a:br>
              <a:rPr lang="en-US" sz="2000" dirty="0">
                <a:solidFill>
                  <a:srgbClr val="FFFF00"/>
                </a:solidFill>
                <a:latin typeface="Trebuchet MS" charset="0"/>
              </a:rPr>
            </a:br>
            <a:r>
              <a:rPr lang="en-US" sz="2000" dirty="0">
                <a:solidFill>
                  <a:srgbClr val="FFFF00"/>
                </a:solidFill>
                <a:latin typeface="Trebuchet MS" charset="0"/>
              </a:rPr>
              <a:t> </a:t>
            </a:r>
            <a:r>
              <a:rPr lang="en-US" dirty="0">
                <a:solidFill>
                  <a:srgbClr val="FFFF00"/>
                </a:solidFill>
              </a:rPr>
              <a:t>   </a:t>
            </a:r>
            <a:r>
              <a:rPr lang="en-US" sz="2000" dirty="0">
                <a:solidFill>
                  <a:srgbClr val="FFFF00"/>
                </a:solidFill>
                <a:latin typeface="Trebuchet MS" charset="0"/>
              </a:rPr>
              <a:t> &lt;</a:t>
            </a:r>
            <a:r>
              <a:rPr lang="en-US" sz="2000" dirty="0" err="1">
                <a:solidFill>
                  <a:srgbClr val="FFFF00"/>
                </a:solidFill>
                <a:latin typeface="Trebuchet MS" charset="0"/>
              </a:rPr>
              <a:t>xs:restriction</a:t>
            </a:r>
            <a:r>
              <a:rPr lang="en-US" sz="2000" dirty="0">
                <a:solidFill>
                  <a:srgbClr val="FFFF00"/>
                </a:solidFill>
                <a:latin typeface="Trebuchet MS" charset="0"/>
              </a:rPr>
              <a:t> base="</a:t>
            </a:r>
            <a:r>
              <a:rPr lang="en-US" sz="2000" dirty="0" err="1">
                <a:solidFill>
                  <a:srgbClr val="FFFF00"/>
                </a:solidFill>
                <a:latin typeface="Trebuchet MS" charset="0"/>
              </a:rPr>
              <a:t>xs:integer</a:t>
            </a:r>
            <a:r>
              <a:rPr lang="en-US" sz="2000" dirty="0">
                <a:solidFill>
                  <a:srgbClr val="FFFF00"/>
                </a:solidFill>
                <a:latin typeface="Trebuchet MS" charset="0"/>
              </a:rPr>
              <a:t>"&gt;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xs:minInclusive</a:t>
            </a:r>
            <a:r>
              <a:rPr lang="en-US" sz="2000" dirty="0">
                <a:solidFill>
                  <a:srgbClr val="FFFF00"/>
                </a:solidFill>
                <a:latin typeface="Trebuchet MS" charset="0"/>
              </a:rPr>
              <a:t> value="0"&gt;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xs:maxInclusive</a:t>
            </a:r>
            <a:r>
              <a:rPr lang="en-US" sz="2000" dirty="0">
                <a:solidFill>
                  <a:srgbClr val="FFFF00"/>
                </a:solidFill>
                <a:latin typeface="Trebuchet MS" charset="0"/>
              </a:rPr>
              <a:t> value="140"&gt;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xs:restriction</a:t>
            </a:r>
            <a:r>
              <a:rPr lang="en-US" sz="2000" dirty="0">
                <a:solidFill>
                  <a:srgbClr val="FFFF00"/>
                </a:solidFill>
                <a:latin typeface="Trebuchet MS" charset="0"/>
              </a:rPr>
              <a:t>&gt;</a:t>
            </a:r>
            <a:br>
              <a:rPr lang="en-US" sz="2000" dirty="0">
                <a:solidFill>
                  <a:srgbClr val="FFFF00"/>
                </a:solidFill>
                <a:latin typeface="Trebuchet MS" charset="0"/>
              </a:rPr>
            </a:br>
            <a:r>
              <a:rPr lang="en-US" sz="2000" dirty="0">
                <a:solidFill>
                  <a:srgbClr val="FFFF00"/>
                </a:solidFill>
                <a:latin typeface="Trebuchet MS" charset="0"/>
              </a:rPr>
              <a:t>&lt;/</a:t>
            </a:r>
            <a:r>
              <a:rPr lang="en-US" sz="2000" dirty="0" err="1">
                <a:solidFill>
                  <a:srgbClr val="FFFF00"/>
                </a:solidFill>
                <a:latin typeface="Trebuchet MS" charset="0"/>
              </a:rPr>
              <a:t>xs:element</a:t>
            </a:r>
            <a:r>
              <a:rPr lang="en-US" sz="2000" dirty="0">
                <a:solidFill>
                  <a:srgbClr val="FFFF00"/>
                </a:solidFill>
                <a:latin typeface="Trebuchet MS" charset="0"/>
              </a:rPr>
              <a:t>&gt;</a:t>
            </a:r>
          </a:p>
        </p:txBody>
      </p:sp>
    </p:spTree>
    <p:extLst>
      <p:ext uri="{BB962C8B-B14F-4D97-AF65-F5344CB8AC3E}">
        <p14:creationId xmlns:p14="http://schemas.microsoft.com/office/powerpoint/2010/main" val="1964167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Restrictions on numbers</a:t>
            </a:r>
          </a:p>
        </p:txBody>
      </p:sp>
      <p:sp>
        <p:nvSpPr>
          <p:cNvPr id="17411" name="Rectangle 3"/>
          <p:cNvSpPr>
            <a:spLocks noGrp="1" noChangeArrowheads="1"/>
          </p:cNvSpPr>
          <p:nvPr>
            <p:ph idx="1"/>
          </p:nvPr>
        </p:nvSpPr>
        <p:spPr/>
        <p:txBody>
          <a:bodyPr>
            <a:normAutofit fontScale="85000" lnSpcReduction="10000"/>
          </a:bodyPr>
          <a:lstStyle/>
          <a:p>
            <a:pPr>
              <a:lnSpc>
                <a:spcPct val="130000"/>
              </a:lnSpc>
            </a:pPr>
            <a:r>
              <a:rPr lang="en-US" dirty="0" err="1">
                <a:solidFill>
                  <a:srgbClr val="FFFF00"/>
                </a:solidFill>
                <a:latin typeface="Trebuchet MS" charset="0"/>
              </a:rPr>
              <a:t>minInclusive</a:t>
            </a:r>
            <a:r>
              <a:rPr lang="en-US" dirty="0">
                <a:solidFill>
                  <a:srgbClr val="FFFF00"/>
                </a:solidFill>
              </a:rPr>
              <a:t> </a:t>
            </a:r>
            <a:r>
              <a:rPr lang="en-US" dirty="0"/>
              <a:t>-- number must be ≥ the given </a:t>
            </a:r>
            <a:r>
              <a:rPr lang="en-US" b="1" i="1" dirty="0">
                <a:solidFill>
                  <a:srgbClr val="FFFF00"/>
                </a:solidFill>
              </a:rPr>
              <a:t>value</a:t>
            </a:r>
            <a:r>
              <a:rPr lang="en-US" i="1" dirty="0">
                <a:solidFill>
                  <a:srgbClr val="FFFF00"/>
                </a:solidFill>
                <a:latin typeface="Trebuchet MS" charset="0"/>
              </a:rPr>
              <a:t> </a:t>
            </a:r>
            <a:endParaRPr lang="en-US" dirty="0">
              <a:solidFill>
                <a:srgbClr val="FFFF00"/>
              </a:solidFill>
            </a:endParaRPr>
          </a:p>
          <a:p>
            <a:pPr>
              <a:lnSpc>
                <a:spcPct val="130000"/>
              </a:lnSpc>
            </a:pPr>
            <a:r>
              <a:rPr lang="en-US" dirty="0" err="1">
                <a:solidFill>
                  <a:srgbClr val="FFFF00"/>
                </a:solidFill>
                <a:latin typeface="Trebuchet MS" charset="0"/>
              </a:rPr>
              <a:t>minExclusive</a:t>
            </a:r>
            <a:r>
              <a:rPr lang="en-US" dirty="0">
                <a:solidFill>
                  <a:srgbClr val="FFFF00"/>
                </a:solidFill>
              </a:rPr>
              <a:t> </a:t>
            </a:r>
            <a:r>
              <a:rPr lang="en-US" dirty="0"/>
              <a:t>-- number must be &gt; the given </a:t>
            </a:r>
            <a:r>
              <a:rPr lang="en-US" b="1" i="1" dirty="0">
                <a:solidFill>
                  <a:srgbClr val="FFFF00"/>
                </a:solidFill>
              </a:rPr>
              <a:t>value</a:t>
            </a:r>
            <a:r>
              <a:rPr lang="en-US" i="1" dirty="0">
                <a:solidFill>
                  <a:srgbClr val="FFFF00"/>
                </a:solidFill>
                <a:latin typeface="Trebuchet MS" charset="0"/>
              </a:rPr>
              <a:t> </a:t>
            </a:r>
            <a:endParaRPr lang="en-US" dirty="0">
              <a:solidFill>
                <a:srgbClr val="FFFF00"/>
              </a:solidFill>
            </a:endParaRPr>
          </a:p>
          <a:p>
            <a:pPr>
              <a:lnSpc>
                <a:spcPct val="130000"/>
              </a:lnSpc>
            </a:pPr>
            <a:r>
              <a:rPr lang="en-US" dirty="0" err="1">
                <a:solidFill>
                  <a:srgbClr val="FFFF00"/>
                </a:solidFill>
                <a:latin typeface="Trebuchet MS" charset="0"/>
              </a:rPr>
              <a:t>maxInclusive</a:t>
            </a:r>
            <a:r>
              <a:rPr lang="en-US" dirty="0">
                <a:solidFill>
                  <a:srgbClr val="FFFF00"/>
                </a:solidFill>
              </a:rPr>
              <a:t> </a:t>
            </a:r>
            <a:r>
              <a:rPr lang="en-US" dirty="0"/>
              <a:t>-- number must be ≤ the given </a:t>
            </a:r>
            <a:r>
              <a:rPr lang="en-US" b="1" i="1" dirty="0">
                <a:solidFill>
                  <a:srgbClr val="FFFF00"/>
                </a:solidFill>
              </a:rPr>
              <a:t>value</a:t>
            </a:r>
            <a:r>
              <a:rPr lang="en-US" i="1" dirty="0">
                <a:solidFill>
                  <a:srgbClr val="FFFF00"/>
                </a:solidFill>
                <a:latin typeface="Trebuchet MS" charset="0"/>
              </a:rPr>
              <a:t> </a:t>
            </a:r>
            <a:endParaRPr lang="en-US" dirty="0">
              <a:solidFill>
                <a:srgbClr val="FFFF00"/>
              </a:solidFill>
            </a:endParaRPr>
          </a:p>
          <a:p>
            <a:pPr>
              <a:lnSpc>
                <a:spcPct val="130000"/>
              </a:lnSpc>
            </a:pPr>
            <a:r>
              <a:rPr lang="en-US" dirty="0" err="1">
                <a:solidFill>
                  <a:srgbClr val="FFFF00"/>
                </a:solidFill>
                <a:latin typeface="Trebuchet MS" charset="0"/>
              </a:rPr>
              <a:t>maxExclusive</a:t>
            </a:r>
            <a:r>
              <a:rPr lang="en-US" dirty="0">
                <a:solidFill>
                  <a:srgbClr val="FFFF00"/>
                </a:solidFill>
              </a:rPr>
              <a:t> </a:t>
            </a:r>
            <a:r>
              <a:rPr lang="en-US" dirty="0"/>
              <a:t>-- number must be &lt; the given </a:t>
            </a:r>
            <a:r>
              <a:rPr lang="en-US" b="1" i="1" dirty="0">
                <a:solidFill>
                  <a:srgbClr val="FFFF00"/>
                </a:solidFill>
              </a:rPr>
              <a:t>value</a:t>
            </a:r>
            <a:r>
              <a:rPr lang="en-US" i="1" dirty="0">
                <a:solidFill>
                  <a:srgbClr val="FFFF00"/>
                </a:solidFill>
                <a:latin typeface="Trebuchet MS" charset="0"/>
              </a:rPr>
              <a:t> </a:t>
            </a:r>
          </a:p>
          <a:p>
            <a:pPr>
              <a:lnSpc>
                <a:spcPct val="130000"/>
              </a:lnSpc>
            </a:pPr>
            <a:r>
              <a:rPr lang="en-US" dirty="0" err="1">
                <a:solidFill>
                  <a:srgbClr val="FFFF00"/>
                </a:solidFill>
                <a:latin typeface="Trebuchet MS" charset="0"/>
              </a:rPr>
              <a:t>totalDigits</a:t>
            </a:r>
            <a:r>
              <a:rPr lang="en-US" dirty="0">
                <a:solidFill>
                  <a:srgbClr val="FFFF00"/>
                </a:solidFill>
              </a:rPr>
              <a:t> </a:t>
            </a:r>
            <a:r>
              <a:rPr lang="en-US" dirty="0"/>
              <a:t>-- number must have exactly </a:t>
            </a:r>
            <a:r>
              <a:rPr lang="en-US" b="1" i="1" dirty="0">
                <a:solidFill>
                  <a:srgbClr val="FFFF00"/>
                </a:solidFill>
              </a:rPr>
              <a:t>value</a:t>
            </a:r>
            <a:r>
              <a:rPr lang="en-US" i="1" dirty="0">
                <a:solidFill>
                  <a:srgbClr val="FFFF00"/>
                </a:solidFill>
                <a:latin typeface="Trebuchet MS" charset="0"/>
              </a:rPr>
              <a:t> </a:t>
            </a:r>
            <a:r>
              <a:rPr lang="en-US" dirty="0"/>
              <a:t>digits</a:t>
            </a:r>
          </a:p>
          <a:p>
            <a:pPr>
              <a:lnSpc>
                <a:spcPct val="130000"/>
              </a:lnSpc>
            </a:pPr>
            <a:r>
              <a:rPr lang="en-US" dirty="0" err="1">
                <a:solidFill>
                  <a:srgbClr val="FFFF00"/>
                </a:solidFill>
                <a:latin typeface="Trebuchet MS" charset="0"/>
              </a:rPr>
              <a:t>fractionDigits</a:t>
            </a:r>
            <a:r>
              <a:rPr lang="en-US" dirty="0">
                <a:solidFill>
                  <a:srgbClr val="FFFF00"/>
                </a:solidFill>
              </a:rPr>
              <a:t> </a:t>
            </a:r>
            <a:r>
              <a:rPr lang="en-US" dirty="0"/>
              <a:t>-- number must have no more than </a:t>
            </a:r>
            <a:r>
              <a:rPr lang="en-US" b="1" i="1" dirty="0">
                <a:solidFill>
                  <a:srgbClr val="FFFF00"/>
                </a:solidFill>
              </a:rPr>
              <a:t>value</a:t>
            </a:r>
            <a:r>
              <a:rPr lang="en-US" i="1" dirty="0">
                <a:solidFill>
                  <a:srgbClr val="FFFF00"/>
                </a:solidFill>
                <a:latin typeface="Trebuchet MS" charset="0"/>
              </a:rPr>
              <a:t> </a:t>
            </a:r>
            <a:r>
              <a:rPr lang="en-US" dirty="0"/>
              <a:t>digits after the decimal point</a:t>
            </a:r>
          </a:p>
        </p:txBody>
      </p:sp>
    </p:spTree>
    <p:extLst>
      <p:ext uri="{BB962C8B-B14F-4D97-AF65-F5344CB8AC3E}">
        <p14:creationId xmlns:p14="http://schemas.microsoft.com/office/powerpoint/2010/main" val="2027242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Restrictions on strings</a:t>
            </a:r>
          </a:p>
        </p:txBody>
      </p:sp>
      <p:sp>
        <p:nvSpPr>
          <p:cNvPr id="18435" name="Rectangle 3"/>
          <p:cNvSpPr>
            <a:spLocks noGrp="1" noChangeArrowheads="1"/>
          </p:cNvSpPr>
          <p:nvPr>
            <p:ph idx="1"/>
          </p:nvPr>
        </p:nvSpPr>
        <p:spPr/>
        <p:txBody>
          <a:bodyPr>
            <a:normAutofit fontScale="85000" lnSpcReduction="10000"/>
          </a:bodyPr>
          <a:lstStyle/>
          <a:p>
            <a:pPr>
              <a:lnSpc>
                <a:spcPct val="90000"/>
              </a:lnSpc>
            </a:pPr>
            <a:r>
              <a:rPr lang="en-US" sz="2400" dirty="0">
                <a:solidFill>
                  <a:srgbClr val="FFFF00"/>
                </a:solidFill>
                <a:latin typeface="Trebuchet MS" charset="0"/>
              </a:rPr>
              <a:t>length</a:t>
            </a:r>
            <a:r>
              <a:rPr lang="en-US" sz="2400" dirty="0">
                <a:solidFill>
                  <a:srgbClr val="FFFF00"/>
                </a:solidFill>
              </a:rPr>
              <a:t> </a:t>
            </a:r>
            <a:r>
              <a:rPr lang="en-US" sz="2400" dirty="0"/>
              <a:t>-- the string must contain exactly </a:t>
            </a:r>
            <a:r>
              <a:rPr lang="en-US" sz="2400" b="1" i="1" dirty="0">
                <a:solidFill>
                  <a:srgbClr val="FFFF00"/>
                </a:solidFill>
              </a:rPr>
              <a:t>value</a:t>
            </a:r>
            <a:r>
              <a:rPr lang="en-US" sz="2400" i="1" dirty="0">
                <a:solidFill>
                  <a:srgbClr val="FFFF00"/>
                </a:solidFill>
                <a:latin typeface="Trebuchet MS" charset="0"/>
              </a:rPr>
              <a:t> </a:t>
            </a:r>
            <a:r>
              <a:rPr lang="en-US" sz="2400" dirty="0"/>
              <a:t>characters </a:t>
            </a:r>
          </a:p>
          <a:p>
            <a:pPr>
              <a:lnSpc>
                <a:spcPct val="90000"/>
              </a:lnSpc>
            </a:pPr>
            <a:r>
              <a:rPr lang="en-US" sz="2400" dirty="0" err="1">
                <a:solidFill>
                  <a:srgbClr val="FFFF00"/>
                </a:solidFill>
                <a:latin typeface="Trebuchet MS" charset="0"/>
              </a:rPr>
              <a:t>minLength</a:t>
            </a:r>
            <a:r>
              <a:rPr lang="en-US" sz="2400" dirty="0">
                <a:solidFill>
                  <a:srgbClr val="FFFF00"/>
                </a:solidFill>
              </a:rPr>
              <a:t> </a:t>
            </a:r>
            <a:r>
              <a:rPr lang="en-US" sz="2400" dirty="0"/>
              <a:t>-- the string must contain at least </a:t>
            </a:r>
            <a:r>
              <a:rPr lang="en-US" sz="2400" b="1" i="1" dirty="0">
                <a:solidFill>
                  <a:srgbClr val="FFFF00"/>
                </a:solidFill>
              </a:rPr>
              <a:t>value</a:t>
            </a:r>
            <a:r>
              <a:rPr lang="en-US" sz="2400" i="1" dirty="0">
                <a:solidFill>
                  <a:srgbClr val="FFFF00"/>
                </a:solidFill>
                <a:latin typeface="Trebuchet MS" charset="0"/>
              </a:rPr>
              <a:t> </a:t>
            </a:r>
            <a:r>
              <a:rPr lang="en-US" sz="2400" dirty="0"/>
              <a:t>characters</a:t>
            </a:r>
          </a:p>
          <a:p>
            <a:pPr>
              <a:lnSpc>
                <a:spcPct val="90000"/>
              </a:lnSpc>
            </a:pPr>
            <a:r>
              <a:rPr lang="en-US" sz="2400" dirty="0" err="1">
                <a:solidFill>
                  <a:srgbClr val="FFFF00"/>
                </a:solidFill>
                <a:latin typeface="Trebuchet MS" charset="0"/>
              </a:rPr>
              <a:t>maxLength</a:t>
            </a:r>
            <a:r>
              <a:rPr lang="en-US" sz="2400" dirty="0">
                <a:solidFill>
                  <a:srgbClr val="FFFF00"/>
                </a:solidFill>
              </a:rPr>
              <a:t> </a:t>
            </a:r>
            <a:r>
              <a:rPr lang="en-US" sz="2400" dirty="0"/>
              <a:t>-- the string must contain no more than </a:t>
            </a:r>
            <a:r>
              <a:rPr lang="en-US" sz="2400" b="1" i="1" dirty="0">
                <a:solidFill>
                  <a:srgbClr val="FFFF00"/>
                </a:solidFill>
              </a:rPr>
              <a:t>value</a:t>
            </a:r>
            <a:r>
              <a:rPr lang="en-US" sz="2400" i="1" dirty="0">
                <a:solidFill>
                  <a:srgbClr val="FFFF00"/>
                </a:solidFill>
                <a:latin typeface="Trebuchet MS" charset="0"/>
              </a:rPr>
              <a:t> </a:t>
            </a:r>
            <a:r>
              <a:rPr lang="en-US" sz="2400" dirty="0"/>
              <a:t>characters</a:t>
            </a:r>
          </a:p>
          <a:p>
            <a:pPr>
              <a:lnSpc>
                <a:spcPct val="90000"/>
              </a:lnSpc>
            </a:pPr>
            <a:r>
              <a:rPr lang="en-US" sz="2400" dirty="0">
                <a:solidFill>
                  <a:srgbClr val="FFFF00"/>
                </a:solidFill>
                <a:latin typeface="Trebuchet MS" charset="0"/>
              </a:rPr>
              <a:t>pattern</a:t>
            </a:r>
            <a:r>
              <a:rPr lang="en-US" sz="2400" dirty="0">
                <a:solidFill>
                  <a:srgbClr val="FFFF00"/>
                </a:solidFill>
              </a:rPr>
              <a:t> </a:t>
            </a:r>
            <a:r>
              <a:rPr lang="en-US" sz="2400" dirty="0"/>
              <a:t>-- the </a:t>
            </a:r>
            <a:r>
              <a:rPr lang="en-US" sz="2400" b="1" i="1" dirty="0">
                <a:solidFill>
                  <a:srgbClr val="FFFF00"/>
                </a:solidFill>
              </a:rPr>
              <a:t>value</a:t>
            </a:r>
            <a:r>
              <a:rPr lang="en-US" sz="2400" i="1" dirty="0">
                <a:solidFill>
                  <a:srgbClr val="FFFF00"/>
                </a:solidFill>
                <a:latin typeface="Trebuchet MS" charset="0"/>
              </a:rPr>
              <a:t> </a:t>
            </a:r>
            <a:r>
              <a:rPr lang="en-US" sz="2400" dirty="0"/>
              <a:t>is a regular expression that the string must match</a:t>
            </a:r>
            <a:endParaRPr lang="en-US" sz="2400" i="1" dirty="0">
              <a:solidFill>
                <a:srgbClr val="FFFF7F"/>
              </a:solidFill>
              <a:latin typeface="Trebuchet MS" charset="0"/>
            </a:endParaRPr>
          </a:p>
          <a:p>
            <a:pPr>
              <a:lnSpc>
                <a:spcPct val="90000"/>
              </a:lnSpc>
            </a:pPr>
            <a:r>
              <a:rPr lang="en-US" sz="2400" dirty="0" err="1">
                <a:solidFill>
                  <a:srgbClr val="FFFF00"/>
                </a:solidFill>
                <a:latin typeface="Trebuchet MS" charset="0"/>
              </a:rPr>
              <a:t>whiteSpace</a:t>
            </a:r>
            <a:r>
              <a:rPr lang="en-US" sz="2400" dirty="0">
                <a:solidFill>
                  <a:srgbClr val="FFFF00"/>
                </a:solidFill>
              </a:rPr>
              <a:t> </a:t>
            </a:r>
            <a:r>
              <a:rPr lang="en-US" sz="2400" dirty="0"/>
              <a:t>-- not really a </a:t>
            </a:r>
            <a:r>
              <a:rPr lang="ja-JP" altLang="en-US" sz="2400" dirty="0">
                <a:latin typeface="Arial"/>
              </a:rPr>
              <a:t>“</a:t>
            </a:r>
            <a:r>
              <a:rPr lang="en-US" sz="2400" dirty="0"/>
              <a:t>restriction</a:t>
            </a:r>
            <a:r>
              <a:rPr lang="ja-JP" altLang="en-US" sz="2400" dirty="0">
                <a:latin typeface="Arial"/>
              </a:rPr>
              <a:t>”</a:t>
            </a:r>
            <a:r>
              <a:rPr lang="en-US" sz="2400" dirty="0"/>
              <a:t>--tells what to do with whitespace</a:t>
            </a:r>
          </a:p>
          <a:p>
            <a:pPr lvl="1">
              <a:lnSpc>
                <a:spcPct val="90000"/>
              </a:lnSpc>
            </a:pPr>
            <a:r>
              <a:rPr lang="en-US" dirty="0">
                <a:solidFill>
                  <a:srgbClr val="FFFF00"/>
                </a:solidFill>
                <a:latin typeface="Trebuchet MS" charset="0"/>
              </a:rPr>
              <a:t>value="preserve"</a:t>
            </a:r>
            <a:r>
              <a:rPr lang="en-US" sz="2000" dirty="0">
                <a:solidFill>
                  <a:srgbClr val="FFFF00"/>
                </a:solidFill>
              </a:rPr>
              <a:t>     </a:t>
            </a:r>
            <a:r>
              <a:rPr lang="en-US" sz="2000" dirty="0"/>
              <a:t>Keep all whitespace</a:t>
            </a:r>
          </a:p>
          <a:p>
            <a:pPr lvl="1">
              <a:lnSpc>
                <a:spcPct val="90000"/>
              </a:lnSpc>
            </a:pPr>
            <a:r>
              <a:rPr lang="en-US" dirty="0">
                <a:solidFill>
                  <a:srgbClr val="FFFF00"/>
                </a:solidFill>
                <a:latin typeface="Trebuchet MS" charset="0"/>
              </a:rPr>
              <a:t>value="replace"</a:t>
            </a:r>
            <a:r>
              <a:rPr lang="en-US" sz="2000" dirty="0">
                <a:solidFill>
                  <a:srgbClr val="FFFF00"/>
                </a:solidFill>
              </a:rPr>
              <a:t>       </a:t>
            </a:r>
            <a:r>
              <a:rPr lang="en-US" sz="2000" dirty="0"/>
              <a:t>Change all whitespace characters to spaces</a:t>
            </a:r>
          </a:p>
          <a:p>
            <a:pPr lvl="1">
              <a:lnSpc>
                <a:spcPct val="90000"/>
              </a:lnSpc>
            </a:pPr>
            <a:r>
              <a:rPr lang="en-US" dirty="0">
                <a:solidFill>
                  <a:srgbClr val="FFFF00"/>
                </a:solidFill>
                <a:latin typeface="Trebuchet MS" charset="0"/>
              </a:rPr>
              <a:t>value="collapse"</a:t>
            </a:r>
            <a:r>
              <a:rPr lang="en-US" sz="2000" dirty="0">
                <a:solidFill>
                  <a:srgbClr val="FFFF00"/>
                </a:solidFill>
              </a:rPr>
              <a:t>      </a:t>
            </a:r>
            <a:r>
              <a:rPr lang="en-US" sz="2000" dirty="0"/>
              <a:t>Remove leading and trailing whitespace, and</a:t>
            </a:r>
            <a:br>
              <a:rPr lang="en-US" sz="2000" dirty="0"/>
            </a:br>
            <a:r>
              <a:rPr lang="en-US" sz="2000" dirty="0"/>
              <a:t>                          replace all sequences of whitespace with a single space</a:t>
            </a:r>
          </a:p>
        </p:txBody>
      </p:sp>
    </p:spTree>
    <p:extLst>
      <p:ext uri="{BB962C8B-B14F-4D97-AF65-F5344CB8AC3E}">
        <p14:creationId xmlns:p14="http://schemas.microsoft.com/office/powerpoint/2010/main" val="1630096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Programming Interfaces (API)</a:t>
            </a:r>
            <a:endParaRPr lang="en-US" dirty="0"/>
          </a:p>
        </p:txBody>
      </p:sp>
      <p:sp>
        <p:nvSpPr>
          <p:cNvPr id="3" name="Content Placeholder 2"/>
          <p:cNvSpPr>
            <a:spLocks noGrp="1"/>
          </p:cNvSpPr>
          <p:nvPr>
            <p:ph idx="1"/>
          </p:nvPr>
        </p:nvSpPr>
        <p:spPr/>
        <p:txBody>
          <a:bodyPr>
            <a:normAutofit/>
          </a:bodyPr>
          <a:lstStyle/>
          <a:p>
            <a:r>
              <a:rPr lang="en-US" sz="2400" dirty="0" smtClean="0"/>
              <a:t>The API concept predates personal computing and the web. This is as old as computing itself.</a:t>
            </a:r>
          </a:p>
          <a:p>
            <a:r>
              <a:rPr lang="en-US" sz="2400" dirty="0" smtClean="0"/>
              <a:t>API is a publicly available entry point into a system, so the system’s functionality can be used.</a:t>
            </a:r>
          </a:p>
          <a:p>
            <a:r>
              <a:rPr lang="en-US" sz="2400" dirty="0" smtClean="0"/>
              <a:t>In our context, APIs are ways of making payments and related services, available in an easy–to–use way.</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Enumeration</a:t>
            </a:r>
          </a:p>
        </p:txBody>
      </p:sp>
      <p:sp>
        <p:nvSpPr>
          <p:cNvPr id="19459" name="Rectangle 3"/>
          <p:cNvSpPr>
            <a:spLocks noGrp="1" noChangeArrowheads="1"/>
          </p:cNvSpPr>
          <p:nvPr>
            <p:ph idx="1"/>
          </p:nvPr>
        </p:nvSpPr>
        <p:spPr>
          <a:xfrm>
            <a:off x="987779" y="2032000"/>
            <a:ext cx="7196665" cy="4106333"/>
          </a:xfrm>
        </p:spPr>
        <p:txBody>
          <a:bodyPr>
            <a:normAutofit fontScale="92500" lnSpcReduction="20000"/>
          </a:bodyPr>
          <a:lstStyle/>
          <a:p>
            <a:pPr>
              <a:lnSpc>
                <a:spcPct val="90000"/>
              </a:lnSpc>
            </a:pPr>
            <a:r>
              <a:rPr lang="en-US" dirty="0"/>
              <a:t>An enumeration restricts the value to be one of a fixed set of values</a:t>
            </a:r>
          </a:p>
          <a:p>
            <a:pPr>
              <a:lnSpc>
                <a:spcPct val="90000"/>
              </a:lnSpc>
            </a:pPr>
            <a:r>
              <a:rPr lang="en-US" dirty="0"/>
              <a:t>Example:</a:t>
            </a:r>
          </a:p>
          <a:p>
            <a:pPr lvl="1">
              <a:lnSpc>
                <a:spcPct val="90000"/>
              </a:lnSpc>
            </a:pPr>
            <a:r>
              <a:rPr lang="en-US" dirty="0">
                <a:solidFill>
                  <a:srgbClr val="FFFF00"/>
                </a:solidFill>
                <a:latin typeface="Trebuchet MS" charset="0"/>
              </a:rPr>
              <a:t>&lt;</a:t>
            </a:r>
            <a:r>
              <a:rPr lang="en-US" dirty="0" err="1">
                <a:solidFill>
                  <a:srgbClr val="FFFF00"/>
                </a:solidFill>
                <a:latin typeface="Trebuchet MS" charset="0"/>
              </a:rPr>
              <a:t>xs:element</a:t>
            </a:r>
            <a:r>
              <a:rPr lang="en-US" dirty="0">
                <a:solidFill>
                  <a:srgbClr val="FFFF00"/>
                </a:solidFill>
                <a:latin typeface="Trebuchet MS" charset="0"/>
              </a:rPr>
              <a:t> name="season"&gt;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xs:simpleType</a:t>
            </a:r>
            <a:r>
              <a:rPr lang="en-US" dirty="0">
                <a:solidFill>
                  <a:srgbClr val="FFFF00"/>
                </a:solidFill>
                <a:latin typeface="Trebuchet MS" charset="0"/>
              </a:rPr>
              <a:t>&gt;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xs:restriction</a:t>
            </a:r>
            <a:r>
              <a:rPr lang="en-US" dirty="0">
                <a:solidFill>
                  <a:srgbClr val="FFFF00"/>
                </a:solidFill>
                <a:latin typeface="Trebuchet MS" charset="0"/>
              </a:rPr>
              <a:t>  base="</a:t>
            </a:r>
            <a:r>
              <a:rPr lang="en-US" dirty="0" err="1">
                <a:solidFill>
                  <a:srgbClr val="FFFF00"/>
                </a:solidFill>
                <a:latin typeface="Trebuchet MS" charset="0"/>
              </a:rPr>
              <a:t>xs:string</a:t>
            </a:r>
            <a:r>
              <a:rPr lang="en-US" dirty="0">
                <a:solidFill>
                  <a:srgbClr val="FFFF00"/>
                </a:solidFill>
                <a:latin typeface="Trebuchet MS" charset="0"/>
              </a:rPr>
              <a:t>"&gt;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xs:enumeration</a:t>
            </a:r>
            <a:r>
              <a:rPr lang="en-US" dirty="0">
                <a:solidFill>
                  <a:srgbClr val="FFFF00"/>
                </a:solidFill>
                <a:latin typeface="Trebuchet MS" charset="0"/>
              </a:rPr>
              <a:t> value="Spring"/&gt;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xs:enumeration</a:t>
            </a:r>
            <a:r>
              <a:rPr lang="en-US" dirty="0">
                <a:solidFill>
                  <a:srgbClr val="FFFF00"/>
                </a:solidFill>
                <a:latin typeface="Trebuchet MS" charset="0"/>
              </a:rPr>
              <a:t> value="Summer"/&gt;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xs:enumeration</a:t>
            </a:r>
            <a:r>
              <a:rPr lang="en-US" dirty="0">
                <a:solidFill>
                  <a:srgbClr val="FFFF00"/>
                </a:solidFill>
                <a:latin typeface="Trebuchet MS" charset="0"/>
              </a:rPr>
              <a:t> value="Autumn"/&gt;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xs:enumeration</a:t>
            </a:r>
            <a:r>
              <a:rPr lang="en-US" dirty="0">
                <a:solidFill>
                  <a:srgbClr val="FFFF00"/>
                </a:solidFill>
                <a:latin typeface="Trebuchet MS" charset="0"/>
              </a:rPr>
              <a:t> value="Fall"/&gt;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xs:enumeration</a:t>
            </a:r>
            <a:r>
              <a:rPr lang="en-US" dirty="0">
                <a:solidFill>
                  <a:srgbClr val="FFFF00"/>
                </a:solidFill>
                <a:latin typeface="Trebuchet MS" charset="0"/>
              </a:rPr>
              <a:t> value="Winter"/&gt;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xs:restriction</a:t>
            </a:r>
            <a:r>
              <a:rPr lang="en-US" dirty="0">
                <a:solidFill>
                  <a:srgbClr val="FFFF00"/>
                </a:solidFill>
                <a:latin typeface="Trebuchet MS" charset="0"/>
              </a:rPr>
              <a:t>&gt;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xs:simpleType</a:t>
            </a:r>
            <a:r>
              <a:rPr lang="en-US" dirty="0">
                <a:solidFill>
                  <a:srgbClr val="FFFF00"/>
                </a:solidFill>
                <a:latin typeface="Trebuchet MS" charset="0"/>
              </a:rPr>
              <a:t>&gt;</a:t>
            </a:r>
            <a:br>
              <a:rPr lang="en-US" dirty="0">
                <a:solidFill>
                  <a:srgbClr val="FFFF00"/>
                </a:solidFill>
                <a:latin typeface="Trebuchet MS" charset="0"/>
              </a:rPr>
            </a:br>
            <a:r>
              <a:rPr lang="en-US" dirty="0">
                <a:solidFill>
                  <a:srgbClr val="FFFF00"/>
                </a:solidFill>
                <a:latin typeface="Trebuchet MS" charset="0"/>
              </a:rPr>
              <a:t>&lt;/</a:t>
            </a:r>
            <a:r>
              <a:rPr lang="en-US" dirty="0" err="1">
                <a:solidFill>
                  <a:srgbClr val="FFFF00"/>
                </a:solidFill>
                <a:latin typeface="Trebuchet MS" charset="0"/>
              </a:rPr>
              <a:t>xs:element</a:t>
            </a:r>
            <a:r>
              <a:rPr lang="en-US" dirty="0">
                <a:solidFill>
                  <a:srgbClr val="FFFF00"/>
                </a:solidFill>
                <a:latin typeface="Trebuchet MS" charset="0"/>
              </a:rPr>
              <a:t>&gt;</a:t>
            </a:r>
          </a:p>
        </p:txBody>
      </p:sp>
    </p:spTree>
    <p:extLst>
      <p:ext uri="{BB962C8B-B14F-4D97-AF65-F5344CB8AC3E}">
        <p14:creationId xmlns:p14="http://schemas.microsoft.com/office/powerpoint/2010/main" val="1063552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143000" y="381000"/>
            <a:ext cx="7793038" cy="669925"/>
          </a:xfrm>
        </p:spPr>
        <p:txBody>
          <a:bodyPr/>
          <a:lstStyle/>
          <a:p>
            <a:r>
              <a:rPr lang="en-US"/>
              <a:t>Complex elements</a:t>
            </a:r>
          </a:p>
        </p:txBody>
      </p:sp>
      <p:sp>
        <p:nvSpPr>
          <p:cNvPr id="20483" name="Rectangle 3"/>
          <p:cNvSpPr>
            <a:spLocks noGrp="1" noChangeArrowheads="1"/>
          </p:cNvSpPr>
          <p:nvPr>
            <p:ph idx="1"/>
          </p:nvPr>
        </p:nvSpPr>
        <p:spPr>
          <a:xfrm>
            <a:off x="1086556" y="2060222"/>
            <a:ext cx="7140222" cy="4021667"/>
          </a:xfrm>
        </p:spPr>
        <p:txBody>
          <a:bodyPr>
            <a:normAutofit fontScale="85000" lnSpcReduction="20000"/>
          </a:bodyPr>
          <a:lstStyle/>
          <a:p>
            <a:r>
              <a:rPr lang="en-US" sz="2400" dirty="0"/>
              <a:t>A complex element is defined as</a:t>
            </a:r>
            <a:br>
              <a:rPr lang="en-US" sz="2400" dirty="0"/>
            </a:br>
            <a:r>
              <a:rPr lang="en-US" sz="1800" dirty="0">
                <a:solidFill>
                  <a:srgbClr val="FFFF00"/>
                </a:solidFill>
              </a:rPr>
              <a:t>    </a:t>
            </a:r>
            <a:r>
              <a:rPr lang="en-US" sz="1800" dirty="0">
                <a:solidFill>
                  <a:srgbClr val="FFFF00"/>
                </a:solidFill>
                <a:latin typeface="Trebuchet MS" charset="0"/>
              </a:rPr>
              <a:t>&lt;</a:t>
            </a:r>
            <a:r>
              <a:rPr lang="en-US" sz="1800" dirty="0" err="1">
                <a:solidFill>
                  <a:srgbClr val="FFFF00"/>
                </a:solidFill>
                <a:latin typeface="Trebuchet MS" charset="0"/>
              </a:rPr>
              <a:t>xs:element</a:t>
            </a:r>
            <a:r>
              <a:rPr lang="en-US" sz="1800" dirty="0">
                <a:solidFill>
                  <a:srgbClr val="FFFF00"/>
                </a:solidFill>
                <a:latin typeface="Trebuchet MS" charset="0"/>
              </a:rPr>
              <a:t>   name="</a:t>
            </a:r>
            <a:r>
              <a:rPr lang="en-US" sz="1800" i="1" dirty="0">
                <a:solidFill>
                  <a:srgbClr val="FFFF00"/>
                </a:solidFill>
                <a:latin typeface="Trebuchet MS" charset="0"/>
              </a:rPr>
              <a:t>name</a:t>
            </a:r>
            <a:r>
              <a:rPr lang="en-US" sz="1800" dirty="0">
                <a:solidFill>
                  <a:srgbClr val="FFFF00"/>
                </a:solidFill>
                <a:latin typeface="Trebuchet MS" charset="0"/>
              </a:rPr>
              <a:t>"&gt;</a:t>
            </a:r>
            <a:br>
              <a:rPr lang="en-US" sz="1800" dirty="0">
                <a:solidFill>
                  <a:srgbClr val="FFFF00"/>
                </a:solidFill>
                <a:latin typeface="Trebuchet MS" charset="0"/>
              </a:rPr>
            </a:br>
            <a:r>
              <a:rPr lang="en-US" sz="1800" dirty="0">
                <a:solidFill>
                  <a:srgbClr val="FFFF00"/>
                </a:solidFill>
                <a:latin typeface="Trebuchet MS" charset="0"/>
              </a:rPr>
              <a:t>        &lt;</a:t>
            </a:r>
            <a:r>
              <a:rPr lang="en-US" sz="1800" dirty="0" err="1">
                <a:solidFill>
                  <a:srgbClr val="FFFF00"/>
                </a:solidFill>
                <a:latin typeface="Trebuchet MS" charset="0"/>
              </a:rPr>
              <a:t>xs:complexType</a:t>
            </a:r>
            <a:r>
              <a:rPr lang="en-US" sz="1800" dirty="0">
                <a:solidFill>
                  <a:srgbClr val="FFFF00"/>
                </a:solidFill>
                <a:latin typeface="Trebuchet MS" charset="0"/>
              </a:rPr>
              <a:t>&gt;</a:t>
            </a:r>
            <a:br>
              <a:rPr lang="en-US" sz="1800" dirty="0">
                <a:solidFill>
                  <a:srgbClr val="FFFF00"/>
                </a:solidFill>
                <a:latin typeface="Trebuchet MS" charset="0"/>
              </a:rPr>
            </a:br>
            <a:r>
              <a:rPr lang="en-US" sz="1800" dirty="0">
                <a:solidFill>
                  <a:srgbClr val="FFFF00"/>
                </a:solidFill>
                <a:latin typeface="Trebuchet MS" charset="0"/>
              </a:rPr>
              <a:t>             </a:t>
            </a:r>
            <a:r>
              <a:rPr lang="en-US" sz="1800" i="1" dirty="0">
                <a:solidFill>
                  <a:srgbClr val="FFFF00"/>
                </a:solidFill>
                <a:latin typeface="Trebuchet MS" charset="0"/>
              </a:rPr>
              <a:t>... information about the complex type...</a:t>
            </a:r>
            <a:r>
              <a:rPr lang="en-US" sz="1800" dirty="0">
                <a:solidFill>
                  <a:srgbClr val="FFFF00"/>
                </a:solidFill>
                <a:latin typeface="Trebuchet MS" charset="0"/>
              </a:rPr>
              <a:t/>
            </a:r>
            <a:br>
              <a:rPr lang="en-US" sz="1800" dirty="0">
                <a:solidFill>
                  <a:srgbClr val="FFFF00"/>
                </a:solidFill>
                <a:latin typeface="Trebuchet MS" charset="0"/>
              </a:rPr>
            </a:br>
            <a:r>
              <a:rPr lang="en-US" sz="1800" dirty="0">
                <a:solidFill>
                  <a:srgbClr val="FFFF00"/>
                </a:solidFill>
                <a:latin typeface="Trebuchet MS" charset="0"/>
              </a:rPr>
              <a:t>        &lt;/</a:t>
            </a:r>
            <a:r>
              <a:rPr lang="en-US" sz="1800" dirty="0" err="1">
                <a:solidFill>
                  <a:srgbClr val="FFFF00"/>
                </a:solidFill>
                <a:latin typeface="Trebuchet MS" charset="0"/>
              </a:rPr>
              <a:t>xs:complexType</a:t>
            </a:r>
            <a:r>
              <a:rPr lang="en-US" sz="1800" dirty="0">
                <a:solidFill>
                  <a:srgbClr val="FFFF00"/>
                </a:solidFill>
                <a:latin typeface="Trebuchet MS" charset="0"/>
              </a:rPr>
              <a:t>&gt;</a:t>
            </a:r>
            <a:br>
              <a:rPr lang="en-US" sz="1800" dirty="0">
                <a:solidFill>
                  <a:srgbClr val="FFFF00"/>
                </a:solidFill>
                <a:latin typeface="Trebuchet MS" charset="0"/>
              </a:rPr>
            </a:br>
            <a:r>
              <a:rPr lang="en-US" sz="1800" dirty="0">
                <a:solidFill>
                  <a:srgbClr val="FFFF00"/>
                </a:solidFill>
                <a:latin typeface="Trebuchet MS" charset="0"/>
              </a:rPr>
              <a:t>   &lt;/</a:t>
            </a:r>
            <a:r>
              <a:rPr lang="en-US" sz="1800" dirty="0" err="1">
                <a:solidFill>
                  <a:srgbClr val="FFFF00"/>
                </a:solidFill>
                <a:latin typeface="Trebuchet MS" charset="0"/>
              </a:rPr>
              <a:t>xs:element</a:t>
            </a:r>
            <a:r>
              <a:rPr lang="en-US" sz="1800" dirty="0">
                <a:solidFill>
                  <a:srgbClr val="FFFF00"/>
                </a:solidFill>
                <a:latin typeface="Trebuchet MS" charset="0"/>
              </a:rPr>
              <a:t>&gt;</a:t>
            </a:r>
          </a:p>
          <a:p>
            <a:r>
              <a:rPr lang="en-US" sz="2400" dirty="0"/>
              <a:t>Example:</a:t>
            </a:r>
            <a:br>
              <a:rPr lang="en-US" sz="2400" dirty="0"/>
            </a:br>
            <a:r>
              <a:rPr lang="en-US" sz="1800" dirty="0">
                <a:solidFill>
                  <a:srgbClr val="FFFF00"/>
                </a:solidFill>
              </a:rPr>
              <a:t>    </a:t>
            </a:r>
            <a:r>
              <a:rPr lang="en-US" sz="1800" dirty="0">
                <a:solidFill>
                  <a:srgbClr val="FFFF00"/>
                </a:solidFill>
                <a:latin typeface="Trebuchet MS" charset="0"/>
              </a:rPr>
              <a:t>&lt;</a:t>
            </a:r>
            <a:r>
              <a:rPr lang="en-US" sz="1800" dirty="0" err="1">
                <a:solidFill>
                  <a:srgbClr val="FFFF00"/>
                </a:solidFill>
                <a:latin typeface="Trebuchet MS" charset="0"/>
              </a:rPr>
              <a:t>xs:element</a:t>
            </a:r>
            <a:r>
              <a:rPr lang="en-US" sz="1800" dirty="0">
                <a:solidFill>
                  <a:srgbClr val="FFFF00"/>
                </a:solidFill>
                <a:latin typeface="Trebuchet MS" charset="0"/>
              </a:rPr>
              <a:t>   name="person"&gt;</a:t>
            </a:r>
            <a:br>
              <a:rPr lang="en-US" sz="1800" dirty="0">
                <a:solidFill>
                  <a:srgbClr val="FFFF00"/>
                </a:solidFill>
                <a:latin typeface="Trebuchet MS" charset="0"/>
              </a:rPr>
            </a:br>
            <a:r>
              <a:rPr lang="en-US" sz="1800" dirty="0">
                <a:solidFill>
                  <a:srgbClr val="FFFF00"/>
                </a:solidFill>
                <a:latin typeface="Trebuchet MS" charset="0"/>
              </a:rPr>
              <a:t>        &lt;</a:t>
            </a:r>
            <a:r>
              <a:rPr lang="en-US" sz="1800" dirty="0" err="1">
                <a:solidFill>
                  <a:srgbClr val="FFFF00"/>
                </a:solidFill>
                <a:latin typeface="Trebuchet MS" charset="0"/>
              </a:rPr>
              <a:t>xs:complexType</a:t>
            </a:r>
            <a:r>
              <a:rPr lang="en-US" sz="1800" dirty="0">
                <a:solidFill>
                  <a:srgbClr val="FFFF00"/>
                </a:solidFill>
                <a:latin typeface="Trebuchet MS" charset="0"/>
              </a:rPr>
              <a:t>&gt;</a:t>
            </a:r>
            <a:br>
              <a:rPr lang="en-US" sz="1800" dirty="0">
                <a:solidFill>
                  <a:srgbClr val="FFFF00"/>
                </a:solidFill>
                <a:latin typeface="Trebuchet MS" charset="0"/>
              </a:rPr>
            </a:br>
            <a:r>
              <a:rPr lang="en-US" sz="1800" dirty="0">
                <a:solidFill>
                  <a:srgbClr val="FFFF00"/>
                </a:solidFill>
                <a:latin typeface="Trebuchet MS" charset="0"/>
              </a:rPr>
              <a:t>             &lt;</a:t>
            </a:r>
            <a:r>
              <a:rPr lang="en-US" sz="1800" dirty="0" err="1">
                <a:solidFill>
                  <a:srgbClr val="FFFF00"/>
                </a:solidFill>
                <a:latin typeface="Trebuchet MS" charset="0"/>
              </a:rPr>
              <a:t>xs:sequence</a:t>
            </a:r>
            <a:r>
              <a:rPr lang="en-US" sz="1800" dirty="0">
                <a:solidFill>
                  <a:srgbClr val="FFFF00"/>
                </a:solidFill>
                <a:latin typeface="Trebuchet MS" charset="0"/>
              </a:rPr>
              <a:t>&gt;</a:t>
            </a:r>
            <a:br>
              <a:rPr lang="en-US" sz="1800" dirty="0">
                <a:solidFill>
                  <a:srgbClr val="FFFF00"/>
                </a:solidFill>
                <a:latin typeface="Trebuchet MS" charset="0"/>
              </a:rPr>
            </a:br>
            <a:r>
              <a:rPr lang="en-US" sz="1800" dirty="0">
                <a:solidFill>
                  <a:srgbClr val="FFFF00"/>
                </a:solidFill>
                <a:latin typeface="Trebuchet MS" charset="0"/>
              </a:rPr>
              <a:t>                  &lt;</a:t>
            </a:r>
            <a:r>
              <a:rPr lang="en-US" sz="1800" dirty="0" err="1">
                <a:solidFill>
                  <a:srgbClr val="FFFF00"/>
                </a:solidFill>
                <a:latin typeface="Trebuchet MS" charset="0"/>
              </a:rPr>
              <a:t>xs:element</a:t>
            </a:r>
            <a:r>
              <a:rPr lang="en-US" sz="1800" dirty="0">
                <a:solidFill>
                  <a:srgbClr val="FFFF00"/>
                </a:solidFill>
                <a:latin typeface="Trebuchet MS" charset="0"/>
              </a:rPr>
              <a:t>  name="</a:t>
            </a:r>
            <a:r>
              <a:rPr lang="en-US" sz="1800" dirty="0" err="1">
                <a:solidFill>
                  <a:srgbClr val="FFFF00"/>
                </a:solidFill>
                <a:latin typeface="Trebuchet MS" charset="0"/>
              </a:rPr>
              <a:t>firstName</a:t>
            </a:r>
            <a:r>
              <a:rPr lang="en-US" sz="1800" dirty="0">
                <a:solidFill>
                  <a:srgbClr val="FFFF00"/>
                </a:solidFill>
                <a:latin typeface="Trebuchet MS" charset="0"/>
              </a:rPr>
              <a:t>"  type="</a:t>
            </a:r>
            <a:r>
              <a:rPr lang="en-US" sz="1800" dirty="0" err="1">
                <a:solidFill>
                  <a:srgbClr val="FFFF00"/>
                </a:solidFill>
                <a:latin typeface="Trebuchet MS" charset="0"/>
              </a:rPr>
              <a:t>xs:string</a:t>
            </a:r>
            <a:r>
              <a:rPr lang="en-US" sz="1800" dirty="0">
                <a:solidFill>
                  <a:srgbClr val="FFFF00"/>
                </a:solidFill>
                <a:latin typeface="Trebuchet MS" charset="0"/>
              </a:rPr>
              <a:t>" /&gt;</a:t>
            </a:r>
            <a:br>
              <a:rPr lang="en-US" sz="1800" dirty="0">
                <a:solidFill>
                  <a:srgbClr val="FFFF00"/>
                </a:solidFill>
                <a:latin typeface="Trebuchet MS" charset="0"/>
              </a:rPr>
            </a:br>
            <a:r>
              <a:rPr lang="en-US" sz="1800" dirty="0">
                <a:solidFill>
                  <a:srgbClr val="FFFF00"/>
                </a:solidFill>
                <a:latin typeface="Trebuchet MS" charset="0"/>
              </a:rPr>
              <a:t>                  &lt;</a:t>
            </a:r>
            <a:r>
              <a:rPr lang="en-US" sz="1800" dirty="0" err="1">
                <a:solidFill>
                  <a:srgbClr val="FFFF00"/>
                </a:solidFill>
                <a:latin typeface="Trebuchet MS" charset="0"/>
              </a:rPr>
              <a:t>xs:element</a:t>
            </a:r>
            <a:r>
              <a:rPr lang="en-US" sz="1800" dirty="0">
                <a:solidFill>
                  <a:srgbClr val="FFFF00"/>
                </a:solidFill>
                <a:latin typeface="Trebuchet MS" charset="0"/>
              </a:rPr>
              <a:t>  name="</a:t>
            </a:r>
            <a:r>
              <a:rPr lang="en-US" sz="1800" dirty="0" err="1">
                <a:solidFill>
                  <a:srgbClr val="FFFF00"/>
                </a:solidFill>
                <a:latin typeface="Trebuchet MS" charset="0"/>
              </a:rPr>
              <a:t>lastName</a:t>
            </a:r>
            <a:r>
              <a:rPr lang="en-US" sz="1800" dirty="0">
                <a:solidFill>
                  <a:srgbClr val="FFFF00"/>
                </a:solidFill>
                <a:latin typeface="Trebuchet MS" charset="0"/>
              </a:rPr>
              <a:t>"  type="</a:t>
            </a:r>
            <a:r>
              <a:rPr lang="en-US" sz="1800" dirty="0" err="1">
                <a:solidFill>
                  <a:srgbClr val="FFFF00"/>
                </a:solidFill>
                <a:latin typeface="Trebuchet MS" charset="0"/>
              </a:rPr>
              <a:t>xs:string</a:t>
            </a:r>
            <a:r>
              <a:rPr lang="en-US" sz="1800" dirty="0">
                <a:solidFill>
                  <a:srgbClr val="FFFF00"/>
                </a:solidFill>
                <a:latin typeface="Trebuchet MS" charset="0"/>
              </a:rPr>
              <a:t>" /&gt;</a:t>
            </a:r>
            <a:br>
              <a:rPr lang="en-US" sz="1800" dirty="0">
                <a:solidFill>
                  <a:srgbClr val="FFFF00"/>
                </a:solidFill>
                <a:latin typeface="Trebuchet MS" charset="0"/>
              </a:rPr>
            </a:br>
            <a:r>
              <a:rPr lang="en-US" sz="1800" dirty="0">
                <a:solidFill>
                  <a:srgbClr val="FFFF00"/>
                </a:solidFill>
                <a:latin typeface="Trebuchet MS" charset="0"/>
              </a:rPr>
              <a:t>             &lt;/</a:t>
            </a:r>
            <a:r>
              <a:rPr lang="en-US" sz="1800" dirty="0" err="1">
                <a:solidFill>
                  <a:srgbClr val="FFFF00"/>
                </a:solidFill>
                <a:latin typeface="Trebuchet MS" charset="0"/>
              </a:rPr>
              <a:t>xs:sequence</a:t>
            </a:r>
            <a:r>
              <a:rPr lang="en-US" sz="1800" dirty="0">
                <a:solidFill>
                  <a:srgbClr val="FFFF00"/>
                </a:solidFill>
                <a:latin typeface="Trebuchet MS" charset="0"/>
              </a:rPr>
              <a:t>&gt;</a:t>
            </a:r>
            <a:br>
              <a:rPr lang="en-US" sz="1800" dirty="0">
                <a:solidFill>
                  <a:srgbClr val="FFFF00"/>
                </a:solidFill>
                <a:latin typeface="Trebuchet MS" charset="0"/>
              </a:rPr>
            </a:br>
            <a:r>
              <a:rPr lang="en-US" sz="1800" dirty="0">
                <a:solidFill>
                  <a:srgbClr val="FFFF00"/>
                </a:solidFill>
                <a:latin typeface="Trebuchet MS" charset="0"/>
              </a:rPr>
              <a:t>        &lt;/</a:t>
            </a:r>
            <a:r>
              <a:rPr lang="en-US" sz="1800" dirty="0" err="1">
                <a:solidFill>
                  <a:srgbClr val="FFFF00"/>
                </a:solidFill>
                <a:latin typeface="Trebuchet MS" charset="0"/>
              </a:rPr>
              <a:t>xs:complexType</a:t>
            </a:r>
            <a:r>
              <a:rPr lang="en-US" sz="1800" dirty="0">
                <a:solidFill>
                  <a:srgbClr val="FFFF00"/>
                </a:solidFill>
                <a:latin typeface="Trebuchet MS" charset="0"/>
              </a:rPr>
              <a:t>&gt;</a:t>
            </a:r>
            <a:br>
              <a:rPr lang="en-US" sz="1800" dirty="0">
                <a:solidFill>
                  <a:srgbClr val="FFFF00"/>
                </a:solidFill>
                <a:latin typeface="Trebuchet MS" charset="0"/>
              </a:rPr>
            </a:br>
            <a:r>
              <a:rPr lang="en-US" sz="1800" dirty="0">
                <a:solidFill>
                  <a:srgbClr val="FFFF00"/>
                </a:solidFill>
                <a:latin typeface="Trebuchet MS" charset="0"/>
              </a:rPr>
              <a:t>   &lt;/</a:t>
            </a:r>
            <a:r>
              <a:rPr lang="en-US" sz="1800" dirty="0" err="1">
                <a:solidFill>
                  <a:srgbClr val="FFFF00"/>
                </a:solidFill>
                <a:latin typeface="Trebuchet MS" charset="0"/>
              </a:rPr>
              <a:t>xs:element</a:t>
            </a:r>
            <a:r>
              <a:rPr lang="en-US" sz="1800" dirty="0">
                <a:solidFill>
                  <a:srgbClr val="FFFF00"/>
                </a:solidFill>
                <a:latin typeface="Trebuchet MS" charset="0"/>
              </a:rPr>
              <a:t>&gt;</a:t>
            </a:r>
          </a:p>
          <a:p>
            <a:r>
              <a:rPr lang="en-US" sz="2400" dirty="0">
                <a:solidFill>
                  <a:srgbClr val="FFFF00"/>
                </a:solidFill>
                <a:latin typeface="Trebuchet MS" charset="0"/>
              </a:rPr>
              <a:t>&lt;</a:t>
            </a:r>
            <a:r>
              <a:rPr lang="en-US" sz="2400" dirty="0" err="1">
                <a:solidFill>
                  <a:srgbClr val="FFFF00"/>
                </a:solidFill>
                <a:latin typeface="Trebuchet MS" charset="0"/>
              </a:rPr>
              <a:t>xs:sequence</a:t>
            </a:r>
            <a:r>
              <a:rPr lang="en-US" sz="2400" dirty="0">
                <a:solidFill>
                  <a:srgbClr val="FFFF00"/>
                </a:solidFill>
                <a:latin typeface="Trebuchet MS" charset="0"/>
              </a:rPr>
              <a:t>&gt;</a:t>
            </a:r>
            <a:r>
              <a:rPr lang="en-US" sz="2400" dirty="0">
                <a:solidFill>
                  <a:srgbClr val="FFFF00"/>
                </a:solidFill>
              </a:rPr>
              <a:t> </a:t>
            </a:r>
            <a:r>
              <a:rPr lang="en-US" sz="2400" dirty="0"/>
              <a:t>says that elements must occur in this order</a:t>
            </a:r>
          </a:p>
          <a:p>
            <a:r>
              <a:rPr lang="en-US" sz="2400" dirty="0"/>
              <a:t>Remember that attributes are always simple types</a:t>
            </a:r>
          </a:p>
        </p:txBody>
      </p:sp>
    </p:spTree>
    <p:extLst>
      <p:ext uri="{BB962C8B-B14F-4D97-AF65-F5344CB8AC3E}">
        <p14:creationId xmlns:p14="http://schemas.microsoft.com/office/powerpoint/2010/main" val="3816505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Global and local definitions</a:t>
            </a:r>
          </a:p>
        </p:txBody>
      </p:sp>
      <p:sp>
        <p:nvSpPr>
          <p:cNvPr id="21507" name="Rectangle 3"/>
          <p:cNvSpPr>
            <a:spLocks noGrp="1" noChangeArrowheads="1"/>
          </p:cNvSpPr>
          <p:nvPr>
            <p:ph idx="1"/>
          </p:nvPr>
        </p:nvSpPr>
        <p:spPr>
          <a:xfrm>
            <a:off x="1086557" y="2102556"/>
            <a:ext cx="7112000" cy="4021666"/>
          </a:xfrm>
        </p:spPr>
        <p:txBody>
          <a:bodyPr>
            <a:normAutofit fontScale="85000" lnSpcReduction="10000"/>
          </a:bodyPr>
          <a:lstStyle/>
          <a:p>
            <a:r>
              <a:rPr lang="en-US" sz="2000" dirty="0"/>
              <a:t>Elements declared at the </a:t>
            </a:r>
            <a:r>
              <a:rPr lang="ja-JP" altLang="en-US" sz="2000" dirty="0">
                <a:latin typeface="Arial"/>
              </a:rPr>
              <a:t>“</a:t>
            </a:r>
            <a:r>
              <a:rPr lang="en-US" sz="2000" dirty="0"/>
              <a:t>top level</a:t>
            </a:r>
            <a:r>
              <a:rPr lang="ja-JP" altLang="en-US" sz="2000" dirty="0">
                <a:latin typeface="Arial"/>
              </a:rPr>
              <a:t>”</a:t>
            </a:r>
            <a:r>
              <a:rPr lang="en-US" sz="2000" dirty="0"/>
              <a:t> of a </a:t>
            </a:r>
            <a:r>
              <a:rPr lang="en-US" sz="2000" dirty="0">
                <a:solidFill>
                  <a:srgbClr val="FFFF00"/>
                </a:solidFill>
                <a:latin typeface="Trebuchet MS" charset="0"/>
              </a:rPr>
              <a:t>&lt;schema&gt;</a:t>
            </a:r>
            <a:r>
              <a:rPr lang="en-US" sz="2000" dirty="0">
                <a:solidFill>
                  <a:srgbClr val="FFFF00"/>
                </a:solidFill>
              </a:rPr>
              <a:t> </a:t>
            </a:r>
            <a:r>
              <a:rPr lang="en-US" sz="2000" dirty="0"/>
              <a:t>are available for use throughout the schema</a:t>
            </a:r>
          </a:p>
          <a:p>
            <a:r>
              <a:rPr lang="en-US" sz="2000" dirty="0"/>
              <a:t>Elements declared within a </a:t>
            </a:r>
            <a:r>
              <a:rPr lang="en-US" sz="2000" dirty="0" err="1">
                <a:solidFill>
                  <a:srgbClr val="FFFF00"/>
                </a:solidFill>
                <a:latin typeface="Trebuchet MS" charset="0"/>
              </a:rPr>
              <a:t>xs:complexType</a:t>
            </a:r>
            <a:r>
              <a:rPr lang="en-US" sz="2000" dirty="0">
                <a:solidFill>
                  <a:srgbClr val="FFFF00"/>
                </a:solidFill>
              </a:rPr>
              <a:t> </a:t>
            </a:r>
            <a:r>
              <a:rPr lang="en-US" sz="2000" dirty="0"/>
              <a:t>are local to that type</a:t>
            </a:r>
          </a:p>
          <a:p>
            <a:r>
              <a:rPr lang="en-US" sz="2000" dirty="0"/>
              <a:t>Thus, in</a:t>
            </a:r>
            <a:br>
              <a:rPr lang="en-US" sz="2000" dirty="0"/>
            </a:br>
            <a:r>
              <a:rPr lang="en-US" sz="2000" dirty="0">
                <a:solidFill>
                  <a:srgbClr val="FFFF00"/>
                </a:solidFill>
              </a:rPr>
              <a:t>    </a:t>
            </a:r>
            <a:r>
              <a:rPr lang="en-US" sz="2000" dirty="0">
                <a:solidFill>
                  <a:srgbClr val="FFFF00"/>
                </a:solidFill>
                <a:latin typeface="Trebuchet MS" charset="0"/>
              </a:rPr>
              <a:t>&lt;</a:t>
            </a:r>
            <a:r>
              <a:rPr lang="en-US" sz="2000" dirty="0" err="1">
                <a:solidFill>
                  <a:srgbClr val="FFFF00"/>
                </a:solidFill>
                <a:latin typeface="Trebuchet MS" charset="0"/>
              </a:rPr>
              <a:t>xs:element</a:t>
            </a:r>
            <a:r>
              <a:rPr lang="en-US" sz="2000" dirty="0">
                <a:solidFill>
                  <a:srgbClr val="FFFF00"/>
                </a:solidFill>
                <a:latin typeface="Trebuchet MS" charset="0"/>
              </a:rPr>
              <a:t>   name="person"&gt;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xs:complexType</a:t>
            </a:r>
            <a:r>
              <a:rPr lang="en-US" sz="2000" dirty="0">
                <a:solidFill>
                  <a:srgbClr val="FFFF00"/>
                </a:solidFill>
                <a:latin typeface="Trebuchet MS" charset="0"/>
              </a:rPr>
              <a:t>&gt;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xs:sequence</a:t>
            </a:r>
            <a:r>
              <a:rPr lang="en-US" sz="2000" dirty="0">
                <a:solidFill>
                  <a:srgbClr val="FFFF00"/>
                </a:solidFill>
                <a:latin typeface="Trebuchet MS" charset="0"/>
              </a:rPr>
              <a:t>&gt;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xs:element</a:t>
            </a:r>
            <a:r>
              <a:rPr lang="en-US" sz="2000" dirty="0">
                <a:solidFill>
                  <a:srgbClr val="FFFF00"/>
                </a:solidFill>
                <a:latin typeface="Trebuchet MS" charset="0"/>
              </a:rPr>
              <a:t>  name="</a:t>
            </a:r>
            <a:r>
              <a:rPr lang="en-US" sz="2000" dirty="0" err="1">
                <a:solidFill>
                  <a:srgbClr val="FFFF00"/>
                </a:solidFill>
                <a:latin typeface="Trebuchet MS" charset="0"/>
              </a:rPr>
              <a:t>firstName</a:t>
            </a:r>
            <a:r>
              <a:rPr lang="en-US" sz="2000" dirty="0">
                <a:solidFill>
                  <a:srgbClr val="FFFF00"/>
                </a:solidFill>
                <a:latin typeface="Trebuchet MS" charset="0"/>
              </a:rPr>
              <a:t>"  type="</a:t>
            </a:r>
            <a:r>
              <a:rPr lang="en-US" sz="2000" dirty="0" err="1">
                <a:solidFill>
                  <a:srgbClr val="FFFF00"/>
                </a:solidFill>
                <a:latin typeface="Trebuchet MS" charset="0"/>
              </a:rPr>
              <a:t>xs:string</a:t>
            </a:r>
            <a:r>
              <a:rPr lang="en-US" sz="2000" dirty="0">
                <a:solidFill>
                  <a:srgbClr val="FFFF00"/>
                </a:solidFill>
                <a:latin typeface="Trebuchet MS" charset="0"/>
              </a:rPr>
              <a:t>" /&gt;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xs:element</a:t>
            </a:r>
            <a:r>
              <a:rPr lang="en-US" sz="2000" dirty="0">
                <a:solidFill>
                  <a:srgbClr val="FFFF00"/>
                </a:solidFill>
                <a:latin typeface="Trebuchet MS" charset="0"/>
              </a:rPr>
              <a:t>  name="</a:t>
            </a:r>
            <a:r>
              <a:rPr lang="en-US" sz="2000" dirty="0" err="1">
                <a:solidFill>
                  <a:srgbClr val="FFFF00"/>
                </a:solidFill>
                <a:latin typeface="Trebuchet MS" charset="0"/>
              </a:rPr>
              <a:t>lastName</a:t>
            </a:r>
            <a:r>
              <a:rPr lang="en-US" sz="2000" dirty="0">
                <a:solidFill>
                  <a:srgbClr val="FFFF00"/>
                </a:solidFill>
                <a:latin typeface="Trebuchet MS" charset="0"/>
              </a:rPr>
              <a:t>"  type="</a:t>
            </a:r>
            <a:r>
              <a:rPr lang="en-US" sz="2000" dirty="0" err="1">
                <a:solidFill>
                  <a:srgbClr val="FFFF00"/>
                </a:solidFill>
                <a:latin typeface="Trebuchet MS" charset="0"/>
              </a:rPr>
              <a:t>xs:string</a:t>
            </a:r>
            <a:r>
              <a:rPr lang="en-US" sz="2000" dirty="0">
                <a:solidFill>
                  <a:srgbClr val="FFFF00"/>
                </a:solidFill>
                <a:latin typeface="Trebuchet MS" charset="0"/>
              </a:rPr>
              <a:t>" /&gt;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xs:sequence</a:t>
            </a:r>
            <a:r>
              <a:rPr lang="en-US" sz="2000" dirty="0">
                <a:solidFill>
                  <a:srgbClr val="FFFF00"/>
                </a:solidFill>
                <a:latin typeface="Trebuchet MS" charset="0"/>
              </a:rPr>
              <a:t>&gt;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xs:complexType</a:t>
            </a:r>
            <a:r>
              <a:rPr lang="en-US" sz="2000" dirty="0">
                <a:solidFill>
                  <a:srgbClr val="FFFF00"/>
                </a:solidFill>
                <a:latin typeface="Trebuchet MS" charset="0"/>
              </a:rPr>
              <a:t>&gt;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xs:element</a:t>
            </a:r>
            <a:r>
              <a:rPr lang="en-US" sz="2000" dirty="0">
                <a:solidFill>
                  <a:srgbClr val="FFFF00"/>
                </a:solidFill>
                <a:latin typeface="Trebuchet MS" charset="0"/>
              </a:rPr>
              <a:t>&gt;</a:t>
            </a:r>
            <a:r>
              <a:rPr lang="en-US" sz="2000" dirty="0">
                <a:solidFill>
                  <a:schemeClr val="accent2"/>
                </a:solidFill>
                <a:latin typeface="Trebuchet MS" charset="0"/>
              </a:rPr>
              <a:t/>
            </a:r>
            <a:br>
              <a:rPr lang="en-US" sz="2000" dirty="0">
                <a:solidFill>
                  <a:schemeClr val="accent2"/>
                </a:solidFill>
                <a:latin typeface="Trebuchet MS" charset="0"/>
              </a:rPr>
            </a:br>
            <a:r>
              <a:rPr lang="en-US" sz="2000" dirty="0"/>
              <a:t>the elements </a:t>
            </a:r>
            <a:r>
              <a:rPr lang="en-US" sz="2000" dirty="0" err="1">
                <a:solidFill>
                  <a:srgbClr val="FFFF00"/>
                </a:solidFill>
                <a:latin typeface="Trebuchet MS" charset="0"/>
              </a:rPr>
              <a:t>firstName</a:t>
            </a:r>
            <a:r>
              <a:rPr lang="en-US" sz="2000" dirty="0">
                <a:solidFill>
                  <a:srgbClr val="FFFF00"/>
                </a:solidFill>
              </a:rPr>
              <a:t> </a:t>
            </a:r>
            <a:r>
              <a:rPr lang="en-US" sz="2000" dirty="0"/>
              <a:t>and </a:t>
            </a:r>
            <a:r>
              <a:rPr lang="en-US" sz="2000" dirty="0" err="1">
                <a:solidFill>
                  <a:srgbClr val="FFFF00"/>
                </a:solidFill>
                <a:latin typeface="Trebuchet MS" charset="0"/>
              </a:rPr>
              <a:t>lastName</a:t>
            </a:r>
            <a:r>
              <a:rPr lang="en-US" sz="2000" dirty="0">
                <a:solidFill>
                  <a:srgbClr val="FFFF00"/>
                </a:solidFill>
              </a:rPr>
              <a:t> </a:t>
            </a:r>
            <a:r>
              <a:rPr lang="en-US" sz="2000" dirty="0"/>
              <a:t>are only locally declared</a:t>
            </a:r>
          </a:p>
          <a:p>
            <a:r>
              <a:rPr lang="en-US" sz="2000" dirty="0"/>
              <a:t>The order of declarations at the </a:t>
            </a:r>
            <a:r>
              <a:rPr lang="ja-JP" altLang="en-US" sz="2000" dirty="0">
                <a:latin typeface="Arial"/>
              </a:rPr>
              <a:t>“</a:t>
            </a:r>
            <a:r>
              <a:rPr lang="en-US" sz="2000" dirty="0"/>
              <a:t>top level</a:t>
            </a:r>
            <a:r>
              <a:rPr lang="ja-JP" altLang="en-US" sz="2000" dirty="0">
                <a:latin typeface="Arial"/>
              </a:rPr>
              <a:t>”</a:t>
            </a:r>
            <a:r>
              <a:rPr lang="en-US" sz="2000" dirty="0"/>
              <a:t> of a </a:t>
            </a:r>
            <a:r>
              <a:rPr lang="en-US" sz="2000" dirty="0">
                <a:solidFill>
                  <a:srgbClr val="FFFF00"/>
                </a:solidFill>
                <a:latin typeface="Trebuchet MS" charset="0"/>
              </a:rPr>
              <a:t>&lt;schema&gt;</a:t>
            </a:r>
            <a:r>
              <a:rPr lang="en-US" sz="2000" dirty="0">
                <a:solidFill>
                  <a:srgbClr val="FFFF00"/>
                </a:solidFill>
              </a:rPr>
              <a:t> </a:t>
            </a:r>
            <a:r>
              <a:rPr lang="en-US" sz="2000" i="1" dirty="0"/>
              <a:t>do not</a:t>
            </a:r>
            <a:r>
              <a:rPr lang="en-US" sz="2000" dirty="0"/>
              <a:t> specify the order in the XML data document</a:t>
            </a:r>
          </a:p>
        </p:txBody>
      </p:sp>
    </p:spTree>
    <p:extLst>
      <p:ext uri="{BB962C8B-B14F-4D97-AF65-F5344CB8AC3E}">
        <p14:creationId xmlns:p14="http://schemas.microsoft.com/office/powerpoint/2010/main" val="959223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Declaration and use</a:t>
            </a:r>
          </a:p>
        </p:txBody>
      </p:sp>
      <p:sp>
        <p:nvSpPr>
          <p:cNvPr id="22531" name="Rectangle 3"/>
          <p:cNvSpPr>
            <a:spLocks noGrp="1" noChangeArrowheads="1"/>
          </p:cNvSpPr>
          <p:nvPr>
            <p:ph idx="1"/>
          </p:nvPr>
        </p:nvSpPr>
        <p:spPr>
          <a:xfrm>
            <a:off x="978408" y="2140458"/>
            <a:ext cx="7149592" cy="4040209"/>
          </a:xfrm>
        </p:spPr>
        <p:txBody>
          <a:bodyPr>
            <a:normAutofit fontScale="92500" lnSpcReduction="10000"/>
          </a:bodyPr>
          <a:lstStyle/>
          <a:p>
            <a:r>
              <a:rPr lang="en-US" sz="3200" dirty="0"/>
              <a:t>So far we</a:t>
            </a:r>
            <a:r>
              <a:rPr lang="ja-JP" altLang="en-US" sz="3200" dirty="0">
                <a:latin typeface="Arial"/>
              </a:rPr>
              <a:t>’</a:t>
            </a:r>
            <a:r>
              <a:rPr lang="en-US" sz="3200" dirty="0" err="1"/>
              <a:t>ve</a:t>
            </a:r>
            <a:r>
              <a:rPr lang="en-US" sz="3200" dirty="0"/>
              <a:t> been talking about how to </a:t>
            </a:r>
            <a:r>
              <a:rPr lang="en-US" sz="3200" i="1" dirty="0"/>
              <a:t>declare</a:t>
            </a:r>
            <a:r>
              <a:rPr lang="en-US" sz="3200" dirty="0"/>
              <a:t> types, not how to </a:t>
            </a:r>
            <a:r>
              <a:rPr lang="en-US" sz="3200" i="1" dirty="0"/>
              <a:t>use</a:t>
            </a:r>
            <a:r>
              <a:rPr lang="en-US" sz="3200" dirty="0"/>
              <a:t> them</a:t>
            </a:r>
          </a:p>
          <a:p>
            <a:r>
              <a:rPr lang="en-US" sz="3200" dirty="0"/>
              <a:t>To </a:t>
            </a:r>
            <a:r>
              <a:rPr lang="en-US" sz="3200" i="1" dirty="0"/>
              <a:t>use</a:t>
            </a:r>
            <a:r>
              <a:rPr lang="en-US" sz="3200" dirty="0"/>
              <a:t> a type we have declared, use it as the value of</a:t>
            </a:r>
            <a:r>
              <a:rPr lang="en-US" sz="3200" dirty="0">
                <a:solidFill>
                  <a:srgbClr val="FFFF7F"/>
                </a:solidFill>
                <a:latin typeface="Trebuchet MS" charset="0"/>
              </a:rPr>
              <a:t> </a:t>
            </a:r>
            <a:r>
              <a:rPr lang="en-US" sz="3200" dirty="0">
                <a:solidFill>
                  <a:srgbClr val="FFFF00"/>
                </a:solidFill>
                <a:latin typeface="Trebuchet MS" charset="0"/>
              </a:rPr>
              <a:t>type="..."</a:t>
            </a:r>
          </a:p>
          <a:p>
            <a:pPr lvl="1"/>
            <a:r>
              <a:rPr lang="en-US" sz="2800" dirty="0"/>
              <a:t>Examples:</a:t>
            </a:r>
          </a:p>
          <a:p>
            <a:pPr lvl="2"/>
            <a:r>
              <a:rPr lang="en-US" sz="2400" dirty="0">
                <a:solidFill>
                  <a:srgbClr val="FFFF00"/>
                </a:solidFill>
                <a:latin typeface="Trebuchet MS" charset="0"/>
              </a:rPr>
              <a:t>&lt;</a:t>
            </a:r>
            <a:r>
              <a:rPr lang="en-US" sz="2400" dirty="0" err="1">
                <a:solidFill>
                  <a:srgbClr val="FFFF00"/>
                </a:solidFill>
                <a:latin typeface="Trebuchet MS" charset="0"/>
              </a:rPr>
              <a:t>xs:element</a:t>
            </a:r>
            <a:r>
              <a:rPr lang="en-US" sz="2400" dirty="0">
                <a:solidFill>
                  <a:srgbClr val="FFFF00"/>
                </a:solidFill>
                <a:latin typeface="Trebuchet MS" charset="0"/>
              </a:rPr>
              <a:t> name="student" type="person"/&gt;</a:t>
            </a:r>
          </a:p>
          <a:p>
            <a:pPr lvl="2"/>
            <a:r>
              <a:rPr lang="en-US" sz="2400" dirty="0">
                <a:solidFill>
                  <a:srgbClr val="FFFF00"/>
                </a:solidFill>
                <a:latin typeface="Trebuchet MS" charset="0"/>
              </a:rPr>
              <a:t>&lt;</a:t>
            </a:r>
            <a:r>
              <a:rPr lang="en-US" sz="2400" dirty="0" err="1">
                <a:solidFill>
                  <a:srgbClr val="FFFF00"/>
                </a:solidFill>
                <a:latin typeface="Trebuchet MS" charset="0"/>
              </a:rPr>
              <a:t>xs:element</a:t>
            </a:r>
            <a:r>
              <a:rPr lang="en-US" sz="2400" dirty="0">
                <a:solidFill>
                  <a:srgbClr val="FFFF00"/>
                </a:solidFill>
                <a:latin typeface="Trebuchet MS" charset="0"/>
              </a:rPr>
              <a:t> name="professor" type="person"/&gt;</a:t>
            </a:r>
            <a:endParaRPr lang="en-US" sz="2400" dirty="0">
              <a:solidFill>
                <a:srgbClr val="FFFF00"/>
              </a:solidFill>
            </a:endParaRPr>
          </a:p>
          <a:p>
            <a:pPr lvl="1"/>
            <a:r>
              <a:rPr lang="en-US" sz="2800" dirty="0"/>
              <a:t>Scope is important: you cannot use a type if is local to some other type</a:t>
            </a:r>
          </a:p>
        </p:txBody>
      </p:sp>
    </p:spTree>
    <p:extLst>
      <p:ext uri="{BB962C8B-B14F-4D97-AF65-F5344CB8AC3E}">
        <p14:creationId xmlns:p14="http://schemas.microsoft.com/office/powerpoint/2010/main" val="1593388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219200" y="228600"/>
            <a:ext cx="7716838" cy="838200"/>
          </a:xfrm>
        </p:spPr>
        <p:txBody>
          <a:bodyPr/>
          <a:lstStyle/>
          <a:p>
            <a:r>
              <a:rPr lang="en-US">
                <a:solidFill>
                  <a:schemeClr val="tx1"/>
                </a:solidFill>
                <a:latin typeface="Trebuchet MS" charset="0"/>
              </a:rPr>
              <a:t>xs:sequence</a:t>
            </a:r>
            <a:endParaRPr lang="en-US"/>
          </a:p>
        </p:txBody>
      </p:sp>
      <p:sp>
        <p:nvSpPr>
          <p:cNvPr id="23555" name="Rectangle 3"/>
          <p:cNvSpPr>
            <a:spLocks noGrp="1" noChangeArrowheads="1"/>
          </p:cNvSpPr>
          <p:nvPr>
            <p:ph idx="1"/>
          </p:nvPr>
        </p:nvSpPr>
        <p:spPr>
          <a:xfrm>
            <a:off x="978408" y="2140458"/>
            <a:ext cx="7036703" cy="3927320"/>
          </a:xfrm>
        </p:spPr>
        <p:txBody>
          <a:bodyPr>
            <a:normAutofit fontScale="85000" lnSpcReduction="20000"/>
          </a:bodyPr>
          <a:lstStyle/>
          <a:p>
            <a:r>
              <a:rPr lang="en-US" sz="3200" dirty="0" smtClean="0"/>
              <a:t>We</a:t>
            </a:r>
            <a:r>
              <a:rPr lang="en-US" sz="3200" dirty="0" smtClean="0">
                <a:latin typeface="Arial"/>
              </a:rPr>
              <a:t>’</a:t>
            </a:r>
            <a:r>
              <a:rPr lang="en-US" sz="3200" dirty="0" smtClean="0"/>
              <a:t>ve </a:t>
            </a:r>
            <a:r>
              <a:rPr lang="en-US" sz="3200" dirty="0"/>
              <a:t>already seen an example of a complex type whose elements must occur in a specific order:</a:t>
            </a:r>
          </a:p>
          <a:p>
            <a:r>
              <a:rPr lang="en-US" sz="2400" dirty="0">
                <a:solidFill>
                  <a:srgbClr val="FFFF00"/>
                </a:solidFill>
                <a:latin typeface="Trebuchet MS" charset="0"/>
              </a:rPr>
              <a:t>&lt;</a:t>
            </a:r>
            <a:r>
              <a:rPr lang="en-US" sz="2400" dirty="0" err="1">
                <a:solidFill>
                  <a:srgbClr val="FFFF00"/>
                </a:solidFill>
                <a:latin typeface="Trebuchet MS" charset="0"/>
              </a:rPr>
              <a:t>xs:element</a:t>
            </a:r>
            <a:r>
              <a:rPr lang="en-US" sz="2400" dirty="0">
                <a:solidFill>
                  <a:srgbClr val="FFFF00"/>
                </a:solidFill>
                <a:latin typeface="Trebuchet MS" charset="0"/>
              </a:rPr>
              <a:t>   name="person"&gt;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xs:complexType</a:t>
            </a:r>
            <a:r>
              <a:rPr lang="en-US" sz="2400" dirty="0">
                <a:solidFill>
                  <a:srgbClr val="FFFF00"/>
                </a:solidFill>
                <a:latin typeface="Trebuchet MS" charset="0"/>
              </a:rPr>
              <a:t>&gt;</a:t>
            </a:r>
            <a:r>
              <a:rPr lang="en-US" sz="2400" dirty="0">
                <a:solidFill>
                  <a:schemeClr val="accent2"/>
                </a:solidFill>
                <a:latin typeface="Trebuchet MS" charset="0"/>
              </a:rPr>
              <a:t/>
            </a:r>
            <a:br>
              <a:rPr lang="en-US" sz="2400" dirty="0">
                <a:solidFill>
                  <a:schemeClr val="accent2"/>
                </a:solidFill>
                <a:latin typeface="Trebuchet MS" charset="0"/>
              </a:rPr>
            </a:br>
            <a:r>
              <a:rPr lang="en-US" sz="2400" dirty="0">
                <a:solidFill>
                  <a:schemeClr val="accent2"/>
                </a:solidFill>
                <a:latin typeface="Trebuchet MS" charset="0"/>
              </a:rPr>
              <a:t>       </a:t>
            </a:r>
            <a:r>
              <a:rPr lang="en-US" sz="2400" dirty="0">
                <a:solidFill>
                  <a:schemeClr val="folHlink"/>
                </a:solidFill>
                <a:latin typeface="Trebuchet MS" charset="0"/>
              </a:rPr>
              <a:t>&lt;</a:t>
            </a:r>
            <a:r>
              <a:rPr lang="en-US" sz="2400" dirty="0" err="1">
                <a:solidFill>
                  <a:schemeClr val="folHlink"/>
                </a:solidFill>
                <a:latin typeface="Trebuchet MS" charset="0"/>
              </a:rPr>
              <a:t>xs:sequence</a:t>
            </a:r>
            <a:r>
              <a:rPr lang="en-US" sz="2400" dirty="0">
                <a:solidFill>
                  <a:schemeClr val="folHlink"/>
                </a:solidFill>
                <a:latin typeface="Trebuchet MS" charset="0"/>
              </a:rPr>
              <a:t>&gt;</a:t>
            </a:r>
            <a:br>
              <a:rPr lang="en-US" sz="2400" dirty="0">
                <a:solidFill>
                  <a:schemeClr val="folHlink"/>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xs:element</a:t>
            </a:r>
            <a:r>
              <a:rPr lang="en-US" sz="2400" dirty="0">
                <a:solidFill>
                  <a:srgbClr val="FFFF00"/>
                </a:solidFill>
                <a:latin typeface="Trebuchet MS" charset="0"/>
              </a:rPr>
              <a:t>  name="</a:t>
            </a:r>
            <a:r>
              <a:rPr lang="en-US" sz="2400" dirty="0" err="1">
                <a:solidFill>
                  <a:srgbClr val="FFFF00"/>
                </a:solidFill>
                <a:latin typeface="Trebuchet MS" charset="0"/>
              </a:rPr>
              <a:t>firstName</a:t>
            </a:r>
            <a:r>
              <a:rPr lang="en-US" sz="2400" dirty="0">
                <a:solidFill>
                  <a:srgbClr val="FFFF00"/>
                </a:solidFill>
                <a:latin typeface="Trebuchet MS" charset="0"/>
              </a:rPr>
              <a:t>"  type="</a:t>
            </a:r>
            <a:r>
              <a:rPr lang="en-US" sz="2400" dirty="0" err="1">
                <a:solidFill>
                  <a:srgbClr val="FFFF00"/>
                </a:solidFill>
                <a:latin typeface="Trebuchet MS" charset="0"/>
              </a:rPr>
              <a:t>xs:string</a:t>
            </a:r>
            <a:r>
              <a:rPr lang="en-US" sz="2400" dirty="0">
                <a:solidFill>
                  <a:srgbClr val="FFFF00"/>
                </a:solidFill>
                <a:latin typeface="Trebuchet MS" charset="0"/>
              </a:rPr>
              <a:t>" /&gt;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xs:element</a:t>
            </a:r>
            <a:r>
              <a:rPr lang="en-US" sz="2400" dirty="0">
                <a:solidFill>
                  <a:srgbClr val="FFFF00"/>
                </a:solidFill>
                <a:latin typeface="Trebuchet MS" charset="0"/>
              </a:rPr>
              <a:t>  name="</a:t>
            </a:r>
            <a:r>
              <a:rPr lang="en-US" sz="2400" dirty="0" err="1">
                <a:solidFill>
                  <a:srgbClr val="FFFF00"/>
                </a:solidFill>
                <a:latin typeface="Trebuchet MS" charset="0"/>
              </a:rPr>
              <a:t>lastName</a:t>
            </a:r>
            <a:r>
              <a:rPr lang="en-US" sz="2400" dirty="0">
                <a:solidFill>
                  <a:srgbClr val="FFFF00"/>
                </a:solidFill>
                <a:latin typeface="Trebuchet MS" charset="0"/>
              </a:rPr>
              <a:t>"  type="</a:t>
            </a:r>
            <a:r>
              <a:rPr lang="en-US" sz="2400" dirty="0" err="1">
                <a:solidFill>
                  <a:srgbClr val="FFFF00"/>
                </a:solidFill>
                <a:latin typeface="Trebuchet MS" charset="0"/>
              </a:rPr>
              <a:t>xs:string</a:t>
            </a:r>
            <a:r>
              <a:rPr lang="en-US" sz="2400" dirty="0">
                <a:solidFill>
                  <a:srgbClr val="FFFF00"/>
                </a:solidFill>
                <a:latin typeface="Trebuchet MS" charset="0"/>
              </a:rPr>
              <a:t>" /&gt;</a:t>
            </a:r>
            <a:r>
              <a:rPr lang="en-US" sz="2400" dirty="0">
                <a:solidFill>
                  <a:schemeClr val="accent2"/>
                </a:solidFill>
                <a:latin typeface="Trebuchet MS" charset="0"/>
              </a:rPr>
              <a:t/>
            </a:r>
            <a:br>
              <a:rPr lang="en-US" sz="2400" dirty="0">
                <a:solidFill>
                  <a:schemeClr val="accent2"/>
                </a:solidFill>
                <a:latin typeface="Trebuchet MS" charset="0"/>
              </a:rPr>
            </a:br>
            <a:r>
              <a:rPr lang="en-US" sz="2400" dirty="0">
                <a:solidFill>
                  <a:schemeClr val="accent2"/>
                </a:solidFill>
                <a:latin typeface="Trebuchet MS" charset="0"/>
              </a:rPr>
              <a:t>   </a:t>
            </a:r>
            <a:r>
              <a:rPr lang="en-US" sz="2400" dirty="0">
                <a:solidFill>
                  <a:schemeClr val="folHlink"/>
                </a:solidFill>
                <a:latin typeface="Trebuchet MS" charset="0"/>
              </a:rPr>
              <a:t>    &lt;/</a:t>
            </a:r>
            <a:r>
              <a:rPr lang="en-US" sz="2400" dirty="0" err="1">
                <a:solidFill>
                  <a:schemeClr val="folHlink"/>
                </a:solidFill>
                <a:latin typeface="Trebuchet MS" charset="0"/>
              </a:rPr>
              <a:t>xs:sequence</a:t>
            </a:r>
            <a:r>
              <a:rPr lang="en-US" sz="2400" dirty="0">
                <a:solidFill>
                  <a:schemeClr val="folHlink"/>
                </a:solidFill>
                <a:latin typeface="Trebuchet MS" charset="0"/>
              </a:rPr>
              <a:t>&gt;</a:t>
            </a:r>
            <a:br>
              <a:rPr lang="en-US" sz="2400" dirty="0">
                <a:solidFill>
                  <a:schemeClr val="folHlink"/>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xs:complexType</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xs:element</a:t>
            </a:r>
            <a:r>
              <a:rPr lang="en-US" sz="2400" dirty="0">
                <a:solidFill>
                  <a:srgbClr val="FFFF00"/>
                </a:solidFill>
                <a:latin typeface="Trebuchet MS" charset="0"/>
              </a:rPr>
              <a:t>&gt;</a:t>
            </a:r>
            <a:br>
              <a:rPr lang="en-US" sz="2400" dirty="0">
                <a:solidFill>
                  <a:srgbClr val="FFFF00"/>
                </a:solidFill>
                <a:latin typeface="Trebuchet MS" charset="0"/>
              </a:rPr>
            </a:br>
            <a:endParaRPr lang="en-US" dirty="0">
              <a:solidFill>
                <a:srgbClr val="FFFF00"/>
              </a:solidFill>
              <a:latin typeface="Trebuchet MS" charset="0"/>
            </a:endParaRPr>
          </a:p>
        </p:txBody>
      </p:sp>
    </p:spTree>
    <p:extLst>
      <p:ext uri="{BB962C8B-B14F-4D97-AF65-F5344CB8AC3E}">
        <p14:creationId xmlns:p14="http://schemas.microsoft.com/office/powerpoint/2010/main" val="810802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solidFill>
                  <a:schemeClr val="tx1"/>
                </a:solidFill>
                <a:latin typeface="Trebuchet MS" charset="0"/>
              </a:rPr>
              <a:t>xs:all</a:t>
            </a:r>
            <a:endParaRPr lang="en-US">
              <a:solidFill>
                <a:srgbClr val="FFFF7F"/>
              </a:solidFill>
              <a:latin typeface="Trebuchet MS" charset="0"/>
            </a:endParaRPr>
          </a:p>
        </p:txBody>
      </p:sp>
      <p:sp>
        <p:nvSpPr>
          <p:cNvPr id="24579" name="Rectangle 3"/>
          <p:cNvSpPr>
            <a:spLocks noGrp="1" noChangeArrowheads="1"/>
          </p:cNvSpPr>
          <p:nvPr>
            <p:ph idx="1"/>
          </p:nvPr>
        </p:nvSpPr>
        <p:spPr>
          <a:xfrm>
            <a:off x="978408" y="2140458"/>
            <a:ext cx="7248370" cy="3913209"/>
          </a:xfrm>
        </p:spPr>
        <p:txBody>
          <a:bodyPr>
            <a:normAutofit fontScale="92500" lnSpcReduction="20000"/>
          </a:bodyPr>
          <a:lstStyle/>
          <a:p>
            <a:pPr>
              <a:lnSpc>
                <a:spcPct val="90000"/>
              </a:lnSpc>
            </a:pPr>
            <a:r>
              <a:rPr lang="en-US" dirty="0" err="1">
                <a:solidFill>
                  <a:srgbClr val="FFFF00"/>
                </a:solidFill>
                <a:latin typeface="Trebuchet MS" charset="0"/>
              </a:rPr>
              <a:t>xs:all</a:t>
            </a:r>
            <a:r>
              <a:rPr lang="en-US" dirty="0"/>
              <a:t> allows elements to appear in any order</a:t>
            </a:r>
          </a:p>
          <a:p>
            <a:pPr>
              <a:lnSpc>
                <a:spcPct val="90000"/>
              </a:lnSpc>
            </a:pPr>
            <a:r>
              <a:rPr lang="en-US" sz="2000" dirty="0">
                <a:solidFill>
                  <a:srgbClr val="FFFF00"/>
                </a:solidFill>
                <a:latin typeface="Trebuchet MS" charset="0"/>
              </a:rPr>
              <a:t>&lt;</a:t>
            </a:r>
            <a:r>
              <a:rPr lang="en-US" sz="2000" dirty="0" err="1">
                <a:solidFill>
                  <a:srgbClr val="FFFF00"/>
                </a:solidFill>
                <a:latin typeface="Trebuchet MS" charset="0"/>
              </a:rPr>
              <a:t>xs:element</a:t>
            </a:r>
            <a:r>
              <a:rPr lang="en-US" sz="2000" dirty="0">
                <a:solidFill>
                  <a:srgbClr val="FFFF00"/>
                </a:solidFill>
                <a:latin typeface="Trebuchet MS" charset="0"/>
              </a:rPr>
              <a:t>   name="person"&gt;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xs:complexType</a:t>
            </a:r>
            <a:r>
              <a:rPr lang="en-US" sz="2000" dirty="0">
                <a:solidFill>
                  <a:srgbClr val="FFFF00"/>
                </a:solidFill>
                <a:latin typeface="Trebuchet MS" charset="0"/>
              </a:rPr>
              <a:t>&gt;</a:t>
            </a:r>
            <a:r>
              <a:rPr lang="en-US" sz="2000" dirty="0">
                <a:solidFill>
                  <a:schemeClr val="accent2"/>
                </a:solidFill>
                <a:latin typeface="Trebuchet MS" charset="0"/>
              </a:rPr>
              <a:t/>
            </a:r>
            <a:br>
              <a:rPr lang="en-US" sz="2000" dirty="0">
                <a:solidFill>
                  <a:schemeClr val="accent2"/>
                </a:solidFill>
                <a:latin typeface="Trebuchet MS" charset="0"/>
              </a:rPr>
            </a:br>
            <a:r>
              <a:rPr lang="en-US" sz="2000" dirty="0">
                <a:solidFill>
                  <a:schemeClr val="accent2"/>
                </a:solidFill>
                <a:latin typeface="Trebuchet MS" charset="0"/>
              </a:rPr>
              <a:t>    </a:t>
            </a:r>
            <a:r>
              <a:rPr lang="en-US" sz="2000" dirty="0">
                <a:solidFill>
                  <a:schemeClr val="folHlink"/>
                </a:solidFill>
                <a:latin typeface="Trebuchet MS" charset="0"/>
              </a:rPr>
              <a:t>     &lt;</a:t>
            </a:r>
            <a:r>
              <a:rPr lang="en-US" sz="2000" dirty="0" err="1">
                <a:solidFill>
                  <a:schemeClr val="folHlink"/>
                </a:solidFill>
                <a:latin typeface="Trebuchet MS" charset="0"/>
              </a:rPr>
              <a:t>xs:all</a:t>
            </a:r>
            <a:r>
              <a:rPr lang="en-US" sz="2000" dirty="0">
                <a:solidFill>
                  <a:schemeClr val="folHlink"/>
                </a:solidFill>
                <a:latin typeface="Trebuchet MS" charset="0"/>
              </a:rPr>
              <a:t>&gt;</a:t>
            </a:r>
            <a:r>
              <a:rPr lang="en-US" sz="2000" dirty="0">
                <a:solidFill>
                  <a:schemeClr val="accent2"/>
                </a:solidFill>
                <a:latin typeface="Trebuchet MS" charset="0"/>
              </a:rPr>
              <a:t/>
            </a:r>
            <a:br>
              <a:rPr lang="en-US" sz="2000" dirty="0">
                <a:solidFill>
                  <a:schemeClr val="accent2"/>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xs:element</a:t>
            </a:r>
            <a:r>
              <a:rPr lang="en-US" sz="2000" dirty="0">
                <a:solidFill>
                  <a:srgbClr val="FFFF00"/>
                </a:solidFill>
                <a:latin typeface="Trebuchet MS" charset="0"/>
              </a:rPr>
              <a:t>  name="</a:t>
            </a:r>
            <a:r>
              <a:rPr lang="en-US" sz="2000" dirty="0" err="1">
                <a:solidFill>
                  <a:srgbClr val="FFFF00"/>
                </a:solidFill>
                <a:latin typeface="Trebuchet MS" charset="0"/>
              </a:rPr>
              <a:t>firstName</a:t>
            </a:r>
            <a:r>
              <a:rPr lang="en-US" sz="2000" dirty="0">
                <a:solidFill>
                  <a:srgbClr val="FFFF00"/>
                </a:solidFill>
                <a:latin typeface="Trebuchet MS" charset="0"/>
              </a:rPr>
              <a:t>"  type="</a:t>
            </a:r>
            <a:r>
              <a:rPr lang="en-US" sz="2000" dirty="0" err="1">
                <a:solidFill>
                  <a:srgbClr val="FFFF00"/>
                </a:solidFill>
                <a:latin typeface="Trebuchet MS" charset="0"/>
              </a:rPr>
              <a:t>xs:string</a:t>
            </a:r>
            <a:r>
              <a:rPr lang="en-US" sz="2000" dirty="0">
                <a:solidFill>
                  <a:srgbClr val="FFFF00"/>
                </a:solidFill>
                <a:latin typeface="Trebuchet MS" charset="0"/>
              </a:rPr>
              <a:t>" /&gt;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xs:element</a:t>
            </a:r>
            <a:r>
              <a:rPr lang="en-US" sz="2000" dirty="0">
                <a:solidFill>
                  <a:srgbClr val="FFFF00"/>
                </a:solidFill>
                <a:latin typeface="Trebuchet MS" charset="0"/>
              </a:rPr>
              <a:t>  name="</a:t>
            </a:r>
            <a:r>
              <a:rPr lang="en-US" sz="2000" dirty="0" err="1">
                <a:solidFill>
                  <a:srgbClr val="FFFF00"/>
                </a:solidFill>
                <a:latin typeface="Trebuchet MS" charset="0"/>
              </a:rPr>
              <a:t>lastName</a:t>
            </a:r>
            <a:r>
              <a:rPr lang="en-US" sz="2000" dirty="0">
                <a:solidFill>
                  <a:srgbClr val="FFFF00"/>
                </a:solidFill>
                <a:latin typeface="Trebuchet MS" charset="0"/>
              </a:rPr>
              <a:t>"  type="</a:t>
            </a:r>
            <a:r>
              <a:rPr lang="en-US" sz="2000" dirty="0" err="1">
                <a:solidFill>
                  <a:srgbClr val="FFFF00"/>
                </a:solidFill>
                <a:latin typeface="Trebuchet MS" charset="0"/>
              </a:rPr>
              <a:t>xs:string</a:t>
            </a:r>
            <a:r>
              <a:rPr lang="en-US" sz="2000" dirty="0">
                <a:solidFill>
                  <a:srgbClr val="FFFF00"/>
                </a:solidFill>
                <a:latin typeface="Trebuchet MS" charset="0"/>
              </a:rPr>
              <a:t>" /&gt;</a:t>
            </a:r>
            <a:r>
              <a:rPr lang="en-US" sz="2000" dirty="0">
                <a:solidFill>
                  <a:schemeClr val="accent2"/>
                </a:solidFill>
                <a:latin typeface="Trebuchet MS" charset="0"/>
              </a:rPr>
              <a:t/>
            </a:r>
            <a:br>
              <a:rPr lang="en-US" sz="2000" dirty="0">
                <a:solidFill>
                  <a:schemeClr val="accent2"/>
                </a:solidFill>
                <a:latin typeface="Trebuchet MS" charset="0"/>
              </a:rPr>
            </a:br>
            <a:r>
              <a:rPr lang="en-US" sz="2000" dirty="0">
                <a:solidFill>
                  <a:schemeClr val="accent2"/>
                </a:solidFill>
                <a:latin typeface="Trebuchet MS" charset="0"/>
              </a:rPr>
              <a:t>       </a:t>
            </a:r>
            <a:r>
              <a:rPr lang="en-US" sz="2000" dirty="0">
                <a:solidFill>
                  <a:schemeClr val="folHlink"/>
                </a:solidFill>
                <a:latin typeface="Trebuchet MS" charset="0"/>
              </a:rPr>
              <a:t>  &lt;/</a:t>
            </a:r>
            <a:r>
              <a:rPr lang="en-US" sz="2000" dirty="0" err="1">
                <a:solidFill>
                  <a:schemeClr val="folHlink"/>
                </a:solidFill>
                <a:latin typeface="Trebuchet MS" charset="0"/>
              </a:rPr>
              <a:t>xs:all</a:t>
            </a:r>
            <a:r>
              <a:rPr lang="en-US" sz="2000" dirty="0">
                <a:solidFill>
                  <a:schemeClr val="folHlink"/>
                </a:solidFill>
                <a:latin typeface="Trebuchet MS" charset="0"/>
              </a:rPr>
              <a:t>&gt;</a:t>
            </a:r>
            <a:br>
              <a:rPr lang="en-US" sz="2000" dirty="0">
                <a:solidFill>
                  <a:schemeClr val="folHlink"/>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xs:complexType</a:t>
            </a:r>
            <a:r>
              <a:rPr lang="en-US" sz="2000" dirty="0">
                <a:solidFill>
                  <a:srgbClr val="FFFF00"/>
                </a:solidFill>
                <a:latin typeface="Trebuchet MS" charset="0"/>
              </a:rPr>
              <a:t>&gt;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xs:element</a:t>
            </a:r>
            <a:r>
              <a:rPr lang="en-US" sz="2000" dirty="0">
                <a:solidFill>
                  <a:srgbClr val="FFFF00"/>
                </a:solidFill>
                <a:latin typeface="Trebuchet MS" charset="0"/>
              </a:rPr>
              <a:t>&gt;</a:t>
            </a:r>
          </a:p>
          <a:p>
            <a:pPr>
              <a:lnSpc>
                <a:spcPct val="90000"/>
              </a:lnSpc>
            </a:pPr>
            <a:r>
              <a:rPr lang="en-US" dirty="0"/>
              <a:t>Despite the name, the members of an</a:t>
            </a:r>
            <a:r>
              <a:rPr lang="en-US" dirty="0">
                <a:solidFill>
                  <a:srgbClr val="FFFF00"/>
                </a:solidFill>
              </a:rPr>
              <a:t> </a:t>
            </a:r>
            <a:r>
              <a:rPr lang="en-US" dirty="0" err="1">
                <a:solidFill>
                  <a:srgbClr val="FFFF00"/>
                </a:solidFill>
                <a:latin typeface="Trebuchet MS" charset="0"/>
              </a:rPr>
              <a:t>xs:all</a:t>
            </a:r>
            <a:r>
              <a:rPr lang="en-US" dirty="0">
                <a:solidFill>
                  <a:srgbClr val="FFFF00"/>
                </a:solidFill>
              </a:rPr>
              <a:t> </a:t>
            </a:r>
            <a:r>
              <a:rPr lang="en-US" dirty="0"/>
              <a:t>group can occur once or not at all</a:t>
            </a:r>
          </a:p>
          <a:p>
            <a:pPr>
              <a:lnSpc>
                <a:spcPct val="90000"/>
              </a:lnSpc>
            </a:pPr>
            <a:r>
              <a:rPr lang="en-US" dirty="0"/>
              <a:t>You can use</a:t>
            </a:r>
            <a:r>
              <a:rPr lang="en-US" sz="2000" dirty="0">
                <a:solidFill>
                  <a:srgbClr val="FFFF7F"/>
                </a:solidFill>
                <a:latin typeface="Trebuchet MS" charset="0"/>
              </a:rPr>
              <a:t> </a:t>
            </a:r>
            <a:r>
              <a:rPr lang="en-US" sz="2000" dirty="0" err="1">
                <a:solidFill>
                  <a:srgbClr val="FFFF00"/>
                </a:solidFill>
                <a:latin typeface="Trebuchet MS" charset="0"/>
              </a:rPr>
              <a:t>minOccurs</a:t>
            </a:r>
            <a:r>
              <a:rPr lang="en-US" sz="2000" dirty="0">
                <a:solidFill>
                  <a:srgbClr val="FFFF00"/>
                </a:solidFill>
                <a:latin typeface="Trebuchet MS" charset="0"/>
              </a:rPr>
              <a:t>="0" </a:t>
            </a:r>
            <a:r>
              <a:rPr lang="en-US" dirty="0"/>
              <a:t>to specify that an element is optional (default value is </a:t>
            </a:r>
            <a:r>
              <a:rPr lang="en-US" dirty="0">
                <a:solidFill>
                  <a:srgbClr val="FFFF00"/>
                </a:solidFill>
                <a:latin typeface="Trebuchet MS" charset="0"/>
              </a:rPr>
              <a:t>1</a:t>
            </a:r>
            <a:r>
              <a:rPr lang="en-US" dirty="0"/>
              <a:t>)</a:t>
            </a:r>
          </a:p>
          <a:p>
            <a:pPr lvl="1">
              <a:lnSpc>
                <a:spcPct val="90000"/>
              </a:lnSpc>
            </a:pPr>
            <a:r>
              <a:rPr lang="en-US" dirty="0"/>
              <a:t>In this context, </a:t>
            </a:r>
            <a:r>
              <a:rPr lang="en-US" dirty="0" err="1">
                <a:solidFill>
                  <a:srgbClr val="FFFF00"/>
                </a:solidFill>
                <a:latin typeface="Trebuchet MS" charset="0"/>
              </a:rPr>
              <a:t>maxOccurs</a:t>
            </a:r>
            <a:r>
              <a:rPr lang="en-US" dirty="0">
                <a:solidFill>
                  <a:srgbClr val="FFFF00"/>
                </a:solidFill>
              </a:rPr>
              <a:t> </a:t>
            </a:r>
            <a:r>
              <a:rPr lang="en-US" dirty="0"/>
              <a:t>is always</a:t>
            </a:r>
            <a:r>
              <a:rPr lang="en-US" dirty="0">
                <a:solidFill>
                  <a:srgbClr val="FFFF00"/>
                </a:solidFill>
              </a:rPr>
              <a:t> </a:t>
            </a:r>
            <a:r>
              <a:rPr lang="en-US" dirty="0">
                <a:solidFill>
                  <a:srgbClr val="FFFF00"/>
                </a:solidFill>
                <a:latin typeface="Trebuchet MS" charset="0"/>
              </a:rPr>
              <a:t>1</a:t>
            </a:r>
          </a:p>
        </p:txBody>
      </p:sp>
    </p:spTree>
    <p:extLst>
      <p:ext uri="{BB962C8B-B14F-4D97-AF65-F5344CB8AC3E}">
        <p14:creationId xmlns:p14="http://schemas.microsoft.com/office/powerpoint/2010/main" val="2979701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Referencing</a:t>
            </a:r>
          </a:p>
        </p:txBody>
      </p:sp>
      <p:sp>
        <p:nvSpPr>
          <p:cNvPr id="25603" name="Rectangle 3"/>
          <p:cNvSpPr>
            <a:spLocks noGrp="1" noChangeArrowheads="1"/>
          </p:cNvSpPr>
          <p:nvPr>
            <p:ph idx="1"/>
          </p:nvPr>
        </p:nvSpPr>
        <p:spPr>
          <a:xfrm>
            <a:off x="1086556" y="2088445"/>
            <a:ext cx="7182555" cy="3993444"/>
          </a:xfrm>
        </p:spPr>
        <p:txBody>
          <a:bodyPr>
            <a:normAutofit fontScale="85000" lnSpcReduction="10000"/>
          </a:bodyPr>
          <a:lstStyle/>
          <a:p>
            <a:pPr>
              <a:lnSpc>
                <a:spcPct val="90000"/>
              </a:lnSpc>
            </a:pPr>
            <a:r>
              <a:rPr lang="en-US" sz="3200" dirty="0"/>
              <a:t>Once you have defined an element or attribute (with </a:t>
            </a:r>
            <a:r>
              <a:rPr lang="en-US" sz="3200" dirty="0">
                <a:solidFill>
                  <a:srgbClr val="FFFF00"/>
                </a:solidFill>
                <a:latin typeface="Trebuchet MS" charset="0"/>
              </a:rPr>
              <a:t>name="..."</a:t>
            </a:r>
            <a:r>
              <a:rPr lang="en-US" sz="3200" dirty="0">
                <a:solidFill>
                  <a:srgbClr val="FFFF00"/>
                </a:solidFill>
              </a:rPr>
              <a:t>), </a:t>
            </a:r>
            <a:r>
              <a:rPr lang="en-US" sz="3200" dirty="0"/>
              <a:t>you can refer to it with </a:t>
            </a:r>
            <a:r>
              <a:rPr lang="en-US" sz="3200" dirty="0">
                <a:solidFill>
                  <a:srgbClr val="FFFF00"/>
                </a:solidFill>
                <a:latin typeface="Trebuchet MS" charset="0"/>
              </a:rPr>
              <a:t>ref="..."</a:t>
            </a:r>
          </a:p>
          <a:p>
            <a:pPr>
              <a:lnSpc>
                <a:spcPct val="90000"/>
              </a:lnSpc>
            </a:pPr>
            <a:r>
              <a:rPr lang="en-US" sz="3200" dirty="0"/>
              <a:t>Example:</a:t>
            </a:r>
          </a:p>
          <a:p>
            <a:pPr lvl="1">
              <a:lnSpc>
                <a:spcPct val="90000"/>
              </a:lnSpc>
            </a:pPr>
            <a:r>
              <a:rPr lang="en-US" sz="2000" dirty="0">
                <a:solidFill>
                  <a:srgbClr val="FFFF00"/>
                </a:solidFill>
                <a:latin typeface="Trebuchet MS" charset="0"/>
              </a:rPr>
              <a:t>&lt;</a:t>
            </a:r>
            <a:r>
              <a:rPr lang="en-US" sz="2000" dirty="0" err="1">
                <a:solidFill>
                  <a:srgbClr val="FFFF00"/>
                </a:solidFill>
                <a:latin typeface="Trebuchet MS" charset="0"/>
              </a:rPr>
              <a:t>xs:element</a:t>
            </a:r>
            <a:r>
              <a:rPr lang="en-US" sz="2000" dirty="0">
                <a:solidFill>
                  <a:srgbClr val="FFFF00"/>
                </a:solidFill>
                <a:latin typeface="Trebuchet MS" charset="0"/>
              </a:rPr>
              <a:t>   name="person"&gt;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xs:complexType</a:t>
            </a:r>
            <a:r>
              <a:rPr lang="en-US" sz="2000" dirty="0">
                <a:solidFill>
                  <a:srgbClr val="FFFF00"/>
                </a:solidFill>
                <a:latin typeface="Trebuchet MS" charset="0"/>
              </a:rPr>
              <a:t>&gt;</a:t>
            </a:r>
            <a:r>
              <a:rPr lang="en-US" sz="2000" dirty="0">
                <a:solidFill>
                  <a:schemeClr val="accent2"/>
                </a:solidFill>
                <a:latin typeface="Trebuchet MS" charset="0"/>
              </a:rPr>
              <a:t/>
            </a:r>
            <a:br>
              <a:rPr lang="en-US" sz="2000" dirty="0">
                <a:solidFill>
                  <a:schemeClr val="accent2"/>
                </a:solidFill>
                <a:latin typeface="Trebuchet MS" charset="0"/>
              </a:rPr>
            </a:br>
            <a:r>
              <a:rPr lang="en-US" sz="2000" dirty="0">
                <a:solidFill>
                  <a:srgbClr val="FFFF7F"/>
                </a:solidFill>
                <a:latin typeface="Trebuchet MS" charset="0"/>
              </a:rPr>
              <a:t>       </a:t>
            </a:r>
            <a:r>
              <a:rPr lang="en-US" sz="2000" dirty="0">
                <a:solidFill>
                  <a:schemeClr val="folHlink"/>
                </a:solidFill>
                <a:latin typeface="Trebuchet MS" charset="0"/>
              </a:rPr>
              <a:t>  &lt;</a:t>
            </a:r>
            <a:r>
              <a:rPr lang="en-US" sz="2000" dirty="0" err="1">
                <a:solidFill>
                  <a:schemeClr val="folHlink"/>
                </a:solidFill>
                <a:latin typeface="Trebuchet MS" charset="0"/>
              </a:rPr>
              <a:t>xs:all</a:t>
            </a:r>
            <a:r>
              <a:rPr lang="en-US" sz="2000" dirty="0">
                <a:solidFill>
                  <a:schemeClr val="folHlink"/>
                </a:solidFill>
                <a:latin typeface="Trebuchet MS" charset="0"/>
              </a:rPr>
              <a:t>&gt;</a:t>
            </a:r>
            <a:br>
              <a:rPr lang="en-US" sz="2000" dirty="0">
                <a:solidFill>
                  <a:schemeClr val="folHlink"/>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xs:element</a:t>
            </a:r>
            <a:r>
              <a:rPr lang="en-US" sz="2000" dirty="0">
                <a:solidFill>
                  <a:srgbClr val="FFFF00"/>
                </a:solidFill>
                <a:latin typeface="Trebuchet MS" charset="0"/>
              </a:rPr>
              <a:t>  name="</a:t>
            </a:r>
            <a:r>
              <a:rPr lang="en-US" sz="2000" dirty="0" err="1">
                <a:solidFill>
                  <a:srgbClr val="FFFF00"/>
                </a:solidFill>
                <a:latin typeface="Trebuchet MS" charset="0"/>
              </a:rPr>
              <a:t>firstName</a:t>
            </a:r>
            <a:r>
              <a:rPr lang="en-US" sz="2000" dirty="0">
                <a:solidFill>
                  <a:srgbClr val="FFFF00"/>
                </a:solidFill>
                <a:latin typeface="Trebuchet MS" charset="0"/>
              </a:rPr>
              <a:t>"  type="</a:t>
            </a:r>
            <a:r>
              <a:rPr lang="en-US" sz="2000" dirty="0" err="1">
                <a:solidFill>
                  <a:srgbClr val="FFFF00"/>
                </a:solidFill>
                <a:latin typeface="Trebuchet MS" charset="0"/>
              </a:rPr>
              <a:t>xs:string</a:t>
            </a:r>
            <a:r>
              <a:rPr lang="en-US" sz="2000" dirty="0">
                <a:solidFill>
                  <a:srgbClr val="FFFF00"/>
                </a:solidFill>
                <a:latin typeface="Trebuchet MS" charset="0"/>
              </a:rPr>
              <a:t>" /&gt;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xs:element</a:t>
            </a:r>
            <a:r>
              <a:rPr lang="en-US" sz="2000" dirty="0">
                <a:solidFill>
                  <a:srgbClr val="FFFF00"/>
                </a:solidFill>
                <a:latin typeface="Trebuchet MS" charset="0"/>
              </a:rPr>
              <a:t>  name="</a:t>
            </a:r>
            <a:r>
              <a:rPr lang="en-US" sz="2000" dirty="0" err="1">
                <a:solidFill>
                  <a:srgbClr val="FFFF00"/>
                </a:solidFill>
                <a:latin typeface="Trebuchet MS" charset="0"/>
              </a:rPr>
              <a:t>lastName</a:t>
            </a:r>
            <a:r>
              <a:rPr lang="en-US" sz="2000" dirty="0">
                <a:solidFill>
                  <a:srgbClr val="FFFF00"/>
                </a:solidFill>
                <a:latin typeface="Trebuchet MS" charset="0"/>
              </a:rPr>
              <a:t>"  type="</a:t>
            </a:r>
            <a:r>
              <a:rPr lang="en-US" sz="2000" dirty="0" err="1">
                <a:solidFill>
                  <a:srgbClr val="FFFF00"/>
                </a:solidFill>
                <a:latin typeface="Trebuchet MS" charset="0"/>
              </a:rPr>
              <a:t>xs:string</a:t>
            </a:r>
            <a:r>
              <a:rPr lang="en-US" sz="2000" dirty="0">
                <a:solidFill>
                  <a:srgbClr val="FFFF00"/>
                </a:solidFill>
                <a:latin typeface="Trebuchet MS" charset="0"/>
              </a:rPr>
              <a:t>" /&gt;</a:t>
            </a:r>
            <a:r>
              <a:rPr lang="en-US" sz="2000" dirty="0">
                <a:solidFill>
                  <a:srgbClr val="FFFF7F"/>
                </a:solidFill>
                <a:latin typeface="Trebuchet MS" charset="0"/>
              </a:rPr>
              <a:t/>
            </a:r>
            <a:br>
              <a:rPr lang="en-US" sz="2000" dirty="0">
                <a:solidFill>
                  <a:srgbClr val="FFFF7F"/>
                </a:solidFill>
                <a:latin typeface="Trebuchet MS" charset="0"/>
              </a:rPr>
            </a:br>
            <a:r>
              <a:rPr lang="en-US" sz="2000" dirty="0">
                <a:solidFill>
                  <a:srgbClr val="FFFF7F"/>
                </a:solidFill>
                <a:latin typeface="Trebuchet MS" charset="0"/>
              </a:rPr>
              <a:t>      </a:t>
            </a:r>
            <a:r>
              <a:rPr lang="en-US" sz="2000" dirty="0">
                <a:solidFill>
                  <a:schemeClr val="folHlink"/>
                </a:solidFill>
                <a:latin typeface="Trebuchet MS" charset="0"/>
              </a:rPr>
              <a:t>   &lt;/</a:t>
            </a:r>
            <a:r>
              <a:rPr lang="en-US" sz="2000" dirty="0" err="1">
                <a:solidFill>
                  <a:schemeClr val="folHlink"/>
                </a:solidFill>
                <a:latin typeface="Trebuchet MS" charset="0"/>
              </a:rPr>
              <a:t>xs:all</a:t>
            </a:r>
            <a:r>
              <a:rPr lang="en-US" sz="2000" dirty="0">
                <a:solidFill>
                  <a:schemeClr val="folHlink"/>
                </a:solidFill>
                <a:latin typeface="Trebuchet MS" charset="0"/>
              </a:rPr>
              <a:t>&gt;</a:t>
            </a:r>
            <a:br>
              <a:rPr lang="en-US" sz="2000" dirty="0">
                <a:solidFill>
                  <a:schemeClr val="folHlink"/>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xs:complexType</a:t>
            </a:r>
            <a:r>
              <a:rPr lang="en-US" sz="2000" dirty="0">
                <a:solidFill>
                  <a:srgbClr val="FFFF00"/>
                </a:solidFill>
                <a:latin typeface="Trebuchet MS" charset="0"/>
              </a:rPr>
              <a:t>&gt;</a:t>
            </a:r>
            <a:br>
              <a:rPr lang="en-US" sz="2000" dirty="0">
                <a:solidFill>
                  <a:srgbClr val="FFFF00"/>
                </a:solidFill>
                <a:latin typeface="Trebuchet MS" charset="0"/>
              </a:rPr>
            </a:br>
            <a:r>
              <a:rPr lang="en-US" sz="2000" dirty="0">
                <a:solidFill>
                  <a:srgbClr val="FFFF00"/>
                </a:solidFill>
                <a:latin typeface="Trebuchet MS" charset="0"/>
              </a:rPr>
              <a:t> &lt;/</a:t>
            </a:r>
            <a:r>
              <a:rPr lang="en-US" sz="2000" dirty="0" err="1">
                <a:solidFill>
                  <a:srgbClr val="FFFF00"/>
                </a:solidFill>
                <a:latin typeface="Trebuchet MS" charset="0"/>
              </a:rPr>
              <a:t>xs:element</a:t>
            </a:r>
            <a:r>
              <a:rPr lang="en-US" sz="2000" dirty="0">
                <a:solidFill>
                  <a:srgbClr val="FFFF00"/>
                </a:solidFill>
                <a:latin typeface="Trebuchet MS" charset="0"/>
              </a:rPr>
              <a:t>&gt;</a:t>
            </a:r>
          </a:p>
          <a:p>
            <a:pPr lvl="1">
              <a:lnSpc>
                <a:spcPct val="90000"/>
              </a:lnSpc>
            </a:pPr>
            <a:r>
              <a:rPr lang="en-US" sz="2000" dirty="0">
                <a:solidFill>
                  <a:srgbClr val="FFFF00"/>
                </a:solidFill>
                <a:latin typeface="Trebuchet MS" charset="0"/>
              </a:rPr>
              <a:t>&lt;</a:t>
            </a:r>
            <a:r>
              <a:rPr lang="en-US" sz="2000" dirty="0" err="1">
                <a:solidFill>
                  <a:srgbClr val="FFFF00"/>
                </a:solidFill>
                <a:latin typeface="Trebuchet MS" charset="0"/>
              </a:rPr>
              <a:t>xs:element</a:t>
            </a:r>
            <a:r>
              <a:rPr lang="en-US" sz="2000" dirty="0">
                <a:solidFill>
                  <a:srgbClr val="FFFF00"/>
                </a:solidFill>
                <a:latin typeface="Trebuchet MS" charset="0"/>
              </a:rPr>
              <a:t>  name="student"  ref="person"&gt;</a:t>
            </a:r>
          </a:p>
          <a:p>
            <a:pPr lvl="1">
              <a:lnSpc>
                <a:spcPct val="90000"/>
              </a:lnSpc>
            </a:pPr>
            <a:r>
              <a:rPr lang="en-US" sz="2000" dirty="0"/>
              <a:t>Or just: </a:t>
            </a:r>
            <a:r>
              <a:rPr lang="en-US" sz="2000" dirty="0">
                <a:solidFill>
                  <a:srgbClr val="FFFF00"/>
                </a:solidFill>
                <a:latin typeface="Trebuchet MS" charset="0"/>
              </a:rPr>
              <a:t>&lt;</a:t>
            </a:r>
            <a:r>
              <a:rPr lang="en-US" sz="2000" dirty="0" err="1">
                <a:solidFill>
                  <a:srgbClr val="FFFF00"/>
                </a:solidFill>
                <a:latin typeface="Trebuchet MS" charset="0"/>
              </a:rPr>
              <a:t>xs:element</a:t>
            </a:r>
            <a:r>
              <a:rPr lang="en-US" sz="2000" dirty="0">
                <a:solidFill>
                  <a:srgbClr val="FFFF00"/>
                </a:solidFill>
                <a:latin typeface="Trebuchet MS" charset="0"/>
              </a:rPr>
              <a:t>  ref="person"&gt;</a:t>
            </a:r>
          </a:p>
          <a:p>
            <a:pPr lvl="1">
              <a:lnSpc>
                <a:spcPct val="90000"/>
              </a:lnSpc>
            </a:pPr>
            <a:endParaRPr lang="en-US" sz="2800" dirty="0"/>
          </a:p>
        </p:txBody>
      </p:sp>
    </p:spTree>
    <p:extLst>
      <p:ext uri="{BB962C8B-B14F-4D97-AF65-F5344CB8AC3E}">
        <p14:creationId xmlns:p14="http://schemas.microsoft.com/office/powerpoint/2010/main" val="1607681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Text element with attributes</a:t>
            </a:r>
          </a:p>
        </p:txBody>
      </p:sp>
      <p:sp>
        <p:nvSpPr>
          <p:cNvPr id="26627" name="Rectangle 3"/>
          <p:cNvSpPr>
            <a:spLocks noGrp="1" noChangeArrowheads="1"/>
          </p:cNvSpPr>
          <p:nvPr>
            <p:ph idx="1"/>
          </p:nvPr>
        </p:nvSpPr>
        <p:spPr>
          <a:xfrm>
            <a:off x="978408" y="2140458"/>
            <a:ext cx="7206036" cy="3913209"/>
          </a:xfrm>
        </p:spPr>
        <p:txBody>
          <a:bodyPr>
            <a:normAutofit fontScale="92500" lnSpcReduction="20000"/>
          </a:bodyPr>
          <a:lstStyle/>
          <a:p>
            <a:r>
              <a:rPr lang="en-US" sz="3200" dirty="0"/>
              <a:t>If a text element has attributes, it is no longer a simple type</a:t>
            </a:r>
          </a:p>
          <a:p>
            <a:pPr lvl="1"/>
            <a:r>
              <a:rPr lang="en-US" dirty="0">
                <a:solidFill>
                  <a:srgbClr val="FFFF00"/>
                </a:solidFill>
                <a:latin typeface="Trebuchet MS" charset="0"/>
              </a:rPr>
              <a:t>&lt;</a:t>
            </a:r>
            <a:r>
              <a:rPr lang="en-US" dirty="0" err="1">
                <a:solidFill>
                  <a:srgbClr val="FFFF00"/>
                </a:solidFill>
                <a:latin typeface="Trebuchet MS" charset="0"/>
              </a:rPr>
              <a:t>xs:element</a:t>
            </a:r>
            <a:r>
              <a:rPr lang="en-US" dirty="0">
                <a:solidFill>
                  <a:srgbClr val="FFFF00"/>
                </a:solidFill>
                <a:latin typeface="Trebuchet MS" charset="0"/>
              </a:rPr>
              <a:t>  name="population"&gt;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xs:complexType</a:t>
            </a:r>
            <a:r>
              <a:rPr lang="en-US" dirty="0">
                <a:solidFill>
                  <a:srgbClr val="FFFF00"/>
                </a:solidFill>
                <a:latin typeface="Trebuchet MS" charset="0"/>
              </a:rPr>
              <a:t>&gt;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xs:simpleContent</a:t>
            </a:r>
            <a:r>
              <a:rPr lang="en-US" dirty="0">
                <a:solidFill>
                  <a:srgbClr val="FFFF00"/>
                </a:solidFill>
                <a:latin typeface="Trebuchet MS" charset="0"/>
              </a:rPr>
              <a:t>&gt;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xs:extension</a:t>
            </a:r>
            <a:r>
              <a:rPr lang="en-US" dirty="0">
                <a:solidFill>
                  <a:srgbClr val="FFFF00"/>
                </a:solidFill>
                <a:latin typeface="Trebuchet MS" charset="0"/>
              </a:rPr>
              <a:t>  base="</a:t>
            </a:r>
            <a:r>
              <a:rPr lang="en-US" dirty="0" err="1">
                <a:solidFill>
                  <a:srgbClr val="FFFF00"/>
                </a:solidFill>
                <a:latin typeface="Trebuchet MS" charset="0"/>
              </a:rPr>
              <a:t>xs:integer</a:t>
            </a:r>
            <a:r>
              <a:rPr lang="en-US" dirty="0">
                <a:solidFill>
                  <a:srgbClr val="FFFF00"/>
                </a:solidFill>
                <a:latin typeface="Trebuchet MS" charset="0"/>
              </a:rPr>
              <a:t>"&gt;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xs:attribute</a:t>
            </a:r>
            <a:r>
              <a:rPr lang="en-US" dirty="0">
                <a:solidFill>
                  <a:srgbClr val="FFFF00"/>
                </a:solidFill>
                <a:latin typeface="Trebuchet MS" charset="0"/>
              </a:rPr>
              <a:t>  name="year</a:t>
            </a:r>
            <a:r>
              <a:rPr lang="ja-JP" altLang="en-US" dirty="0">
                <a:solidFill>
                  <a:srgbClr val="FFFF00"/>
                </a:solidFill>
                <a:latin typeface="Arial"/>
              </a:rPr>
              <a:t>”</a:t>
            </a:r>
            <a:r>
              <a:rPr lang="en-US" dirty="0">
                <a:solidFill>
                  <a:srgbClr val="FFFF00"/>
                </a:solidFill>
                <a:latin typeface="Trebuchet MS" charset="0"/>
              </a:rPr>
              <a:t/>
            </a:r>
            <a:br>
              <a:rPr lang="en-US" dirty="0">
                <a:solidFill>
                  <a:srgbClr val="FFFF00"/>
                </a:solidFill>
                <a:latin typeface="Trebuchet MS" charset="0"/>
              </a:rPr>
            </a:br>
            <a:r>
              <a:rPr lang="en-US" dirty="0">
                <a:solidFill>
                  <a:srgbClr val="FFFF00"/>
                </a:solidFill>
                <a:latin typeface="Trebuchet MS" charset="0"/>
              </a:rPr>
              <a:t>                                         type="</a:t>
            </a:r>
            <a:r>
              <a:rPr lang="en-US" dirty="0" err="1">
                <a:solidFill>
                  <a:srgbClr val="FFFF00"/>
                </a:solidFill>
                <a:latin typeface="Trebuchet MS" charset="0"/>
              </a:rPr>
              <a:t>xs:integer</a:t>
            </a:r>
            <a:r>
              <a:rPr lang="en-US" dirty="0">
                <a:solidFill>
                  <a:srgbClr val="FFFF00"/>
                </a:solidFill>
                <a:latin typeface="Trebuchet MS" charset="0"/>
              </a:rPr>
              <a:t>"&gt;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xs:extension</a:t>
            </a:r>
            <a:r>
              <a:rPr lang="en-US" dirty="0">
                <a:solidFill>
                  <a:srgbClr val="FFFF00"/>
                </a:solidFill>
                <a:latin typeface="Trebuchet MS" charset="0"/>
              </a:rPr>
              <a:t>&gt;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xs:simpleContent</a:t>
            </a:r>
            <a:r>
              <a:rPr lang="en-US" dirty="0">
                <a:solidFill>
                  <a:srgbClr val="FFFF00"/>
                </a:solidFill>
                <a:latin typeface="Trebuchet MS" charset="0"/>
              </a:rPr>
              <a:t>&gt;</a:t>
            </a:r>
            <a:br>
              <a:rPr lang="en-US" dirty="0">
                <a:solidFill>
                  <a:srgbClr val="FFFF00"/>
                </a:solidFill>
                <a:latin typeface="Trebuchet MS" charset="0"/>
              </a:rPr>
            </a:br>
            <a:r>
              <a:rPr lang="en-US" dirty="0">
                <a:solidFill>
                  <a:srgbClr val="FFFF00"/>
                </a:solidFill>
                <a:latin typeface="Trebuchet MS" charset="0"/>
              </a:rPr>
              <a:t>     &lt;/</a:t>
            </a:r>
            <a:r>
              <a:rPr lang="en-US" dirty="0" err="1">
                <a:solidFill>
                  <a:srgbClr val="FFFF00"/>
                </a:solidFill>
                <a:latin typeface="Trebuchet MS" charset="0"/>
              </a:rPr>
              <a:t>xs:complexType</a:t>
            </a:r>
            <a:r>
              <a:rPr lang="en-US" dirty="0">
                <a:solidFill>
                  <a:srgbClr val="FFFF00"/>
                </a:solidFill>
                <a:latin typeface="Trebuchet MS" charset="0"/>
              </a:rPr>
              <a:t>&gt;</a:t>
            </a:r>
            <a:br>
              <a:rPr lang="en-US" dirty="0">
                <a:solidFill>
                  <a:srgbClr val="FFFF00"/>
                </a:solidFill>
                <a:latin typeface="Trebuchet MS" charset="0"/>
              </a:rPr>
            </a:br>
            <a:r>
              <a:rPr lang="en-US" dirty="0">
                <a:solidFill>
                  <a:srgbClr val="FFFF00"/>
                </a:solidFill>
                <a:latin typeface="Trebuchet MS" charset="0"/>
              </a:rPr>
              <a:t>&lt;/</a:t>
            </a:r>
            <a:r>
              <a:rPr lang="en-US" dirty="0" err="1">
                <a:solidFill>
                  <a:srgbClr val="FFFF00"/>
                </a:solidFill>
                <a:latin typeface="Trebuchet MS" charset="0"/>
              </a:rPr>
              <a:t>xs:element</a:t>
            </a:r>
            <a:r>
              <a:rPr lang="en-US" dirty="0">
                <a:solidFill>
                  <a:srgbClr val="FFFF00"/>
                </a:solidFill>
                <a:latin typeface="Trebuchet MS" charset="0"/>
              </a:rPr>
              <a:t>&gt;</a:t>
            </a:r>
          </a:p>
        </p:txBody>
      </p:sp>
    </p:spTree>
    <p:extLst>
      <p:ext uri="{BB962C8B-B14F-4D97-AF65-F5344CB8AC3E}">
        <p14:creationId xmlns:p14="http://schemas.microsoft.com/office/powerpoint/2010/main" val="1618642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Empty elements</a:t>
            </a:r>
          </a:p>
        </p:txBody>
      </p:sp>
      <p:sp>
        <p:nvSpPr>
          <p:cNvPr id="27651" name="Rectangle 3"/>
          <p:cNvSpPr>
            <a:spLocks noGrp="1" noChangeArrowheads="1"/>
          </p:cNvSpPr>
          <p:nvPr>
            <p:ph idx="1"/>
          </p:nvPr>
        </p:nvSpPr>
        <p:spPr>
          <a:xfrm>
            <a:off x="978408" y="2140458"/>
            <a:ext cx="7149592" cy="4026098"/>
          </a:xfrm>
        </p:spPr>
        <p:txBody>
          <a:bodyPr>
            <a:normAutofit lnSpcReduction="10000"/>
          </a:bodyPr>
          <a:lstStyle/>
          <a:p>
            <a:r>
              <a:rPr lang="en-US" sz="3200" dirty="0"/>
              <a:t>Empty elements are (ridiculously) complex</a:t>
            </a:r>
            <a:br>
              <a:rPr lang="en-US" sz="3200" dirty="0"/>
            </a:br>
            <a:endParaRPr lang="en-US" sz="3200" dirty="0"/>
          </a:p>
          <a:p>
            <a:r>
              <a:rPr lang="en-US" sz="2400" dirty="0">
                <a:solidFill>
                  <a:srgbClr val="FFFF00"/>
                </a:solidFill>
                <a:latin typeface="Trebuchet MS" charset="0"/>
              </a:rPr>
              <a:t>&lt;</a:t>
            </a:r>
            <a:r>
              <a:rPr lang="en-US" sz="2400" dirty="0" err="1">
                <a:solidFill>
                  <a:srgbClr val="FFFF00"/>
                </a:solidFill>
                <a:latin typeface="Trebuchet MS" charset="0"/>
              </a:rPr>
              <a:t>xs:complexType</a:t>
            </a:r>
            <a:r>
              <a:rPr lang="en-US" sz="2400" dirty="0">
                <a:solidFill>
                  <a:srgbClr val="FFFF00"/>
                </a:solidFill>
                <a:latin typeface="Trebuchet MS" charset="0"/>
              </a:rPr>
              <a:t>  name="counter"&gt;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xs:complexContent</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xs:extension</a:t>
            </a:r>
            <a:r>
              <a:rPr lang="en-US" sz="2400" dirty="0">
                <a:solidFill>
                  <a:srgbClr val="FFFF00"/>
                </a:solidFill>
                <a:latin typeface="Trebuchet MS" charset="0"/>
              </a:rPr>
              <a:t>  base="</a:t>
            </a:r>
            <a:r>
              <a:rPr lang="en-US" sz="2400" dirty="0" err="1">
                <a:solidFill>
                  <a:srgbClr val="FFFF00"/>
                </a:solidFill>
                <a:latin typeface="Trebuchet MS" charset="0"/>
              </a:rPr>
              <a:t>xs:anyType</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xs:attribute</a:t>
            </a:r>
            <a:r>
              <a:rPr lang="en-US" sz="2400" dirty="0">
                <a:solidFill>
                  <a:srgbClr val="FFFF00"/>
                </a:solidFill>
                <a:latin typeface="Trebuchet MS" charset="0"/>
              </a:rPr>
              <a:t>  name="count"  type="</a:t>
            </a:r>
            <a:r>
              <a:rPr lang="en-US" sz="2400" dirty="0" err="1">
                <a:solidFill>
                  <a:srgbClr val="FFFF00"/>
                </a:solidFill>
                <a:latin typeface="Trebuchet MS" charset="0"/>
              </a:rPr>
              <a:t>xs:integer</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xs:complexContent</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&lt;/</a:t>
            </a:r>
            <a:r>
              <a:rPr lang="en-US" sz="2400" dirty="0" err="1">
                <a:solidFill>
                  <a:srgbClr val="FFFF00"/>
                </a:solidFill>
                <a:latin typeface="Trebuchet MS" charset="0"/>
              </a:rPr>
              <a:t>xs:complexType</a:t>
            </a:r>
            <a:r>
              <a:rPr lang="en-US" sz="2400" dirty="0">
                <a:solidFill>
                  <a:srgbClr val="FFFF00"/>
                </a:solidFill>
                <a:latin typeface="Trebuchet MS" charset="0"/>
              </a:rPr>
              <a:t>&gt;</a:t>
            </a:r>
          </a:p>
        </p:txBody>
      </p:sp>
    </p:spTree>
    <p:extLst>
      <p:ext uri="{BB962C8B-B14F-4D97-AF65-F5344CB8AC3E}">
        <p14:creationId xmlns:p14="http://schemas.microsoft.com/office/powerpoint/2010/main" val="449712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Mixed elements</a:t>
            </a:r>
          </a:p>
        </p:txBody>
      </p:sp>
      <p:sp>
        <p:nvSpPr>
          <p:cNvPr id="28675" name="Rectangle 3"/>
          <p:cNvSpPr>
            <a:spLocks noGrp="1" noChangeArrowheads="1"/>
          </p:cNvSpPr>
          <p:nvPr>
            <p:ph idx="1"/>
          </p:nvPr>
        </p:nvSpPr>
        <p:spPr>
          <a:xfrm>
            <a:off x="1001888" y="2130778"/>
            <a:ext cx="7210779" cy="3880555"/>
          </a:xfrm>
        </p:spPr>
        <p:txBody>
          <a:bodyPr>
            <a:normAutofit fontScale="92500" lnSpcReduction="20000"/>
          </a:bodyPr>
          <a:lstStyle/>
          <a:p>
            <a:pPr>
              <a:lnSpc>
                <a:spcPct val="90000"/>
              </a:lnSpc>
            </a:pPr>
            <a:r>
              <a:rPr lang="en-US" dirty="0"/>
              <a:t>Mixed elements may contain both text and elements</a:t>
            </a:r>
          </a:p>
          <a:p>
            <a:pPr>
              <a:lnSpc>
                <a:spcPct val="90000"/>
              </a:lnSpc>
            </a:pPr>
            <a:r>
              <a:rPr lang="en-US" dirty="0"/>
              <a:t>We add</a:t>
            </a:r>
            <a:r>
              <a:rPr lang="en-US" dirty="0">
                <a:solidFill>
                  <a:schemeClr val="accent2"/>
                </a:solidFill>
              </a:rPr>
              <a:t> </a:t>
            </a:r>
            <a:r>
              <a:rPr lang="en-US" sz="2400" dirty="0">
                <a:solidFill>
                  <a:srgbClr val="FFFF00"/>
                </a:solidFill>
                <a:latin typeface="Trebuchet MS" charset="0"/>
              </a:rPr>
              <a:t>mixed="true"</a:t>
            </a:r>
            <a:r>
              <a:rPr lang="en-US" dirty="0">
                <a:solidFill>
                  <a:srgbClr val="FFFF00"/>
                </a:solidFill>
              </a:rPr>
              <a:t> </a:t>
            </a:r>
            <a:r>
              <a:rPr lang="en-US" dirty="0"/>
              <a:t>to the </a:t>
            </a:r>
            <a:r>
              <a:rPr lang="en-US" sz="2400" dirty="0" err="1">
                <a:solidFill>
                  <a:srgbClr val="FFFF00"/>
                </a:solidFill>
                <a:latin typeface="Trebuchet MS" charset="0"/>
              </a:rPr>
              <a:t>xs:complexType</a:t>
            </a:r>
            <a:r>
              <a:rPr lang="en-US" dirty="0">
                <a:solidFill>
                  <a:srgbClr val="FFFF00"/>
                </a:solidFill>
              </a:rPr>
              <a:t> </a:t>
            </a:r>
            <a:r>
              <a:rPr lang="en-US" dirty="0"/>
              <a:t>element</a:t>
            </a:r>
          </a:p>
          <a:p>
            <a:pPr>
              <a:lnSpc>
                <a:spcPct val="90000"/>
              </a:lnSpc>
            </a:pPr>
            <a:r>
              <a:rPr lang="en-US" dirty="0"/>
              <a:t>The text itself is not mentioned in the element, and may go anywhere (it is basically ignored)</a:t>
            </a:r>
          </a:p>
          <a:p>
            <a:pPr>
              <a:lnSpc>
                <a:spcPct val="90000"/>
              </a:lnSpc>
            </a:pPr>
            <a:endParaRPr lang="en-US" dirty="0"/>
          </a:p>
          <a:p>
            <a:pPr>
              <a:lnSpc>
                <a:spcPct val="90000"/>
              </a:lnSpc>
            </a:pPr>
            <a:r>
              <a:rPr lang="en-US" sz="2400" dirty="0">
                <a:solidFill>
                  <a:srgbClr val="FFFF00"/>
                </a:solidFill>
                <a:latin typeface="Trebuchet MS" charset="0"/>
              </a:rPr>
              <a:t>&lt;</a:t>
            </a:r>
            <a:r>
              <a:rPr lang="en-US" sz="2400" dirty="0" err="1">
                <a:solidFill>
                  <a:srgbClr val="FFFF00"/>
                </a:solidFill>
                <a:latin typeface="Trebuchet MS" charset="0"/>
              </a:rPr>
              <a:t>xs:complexType</a:t>
            </a:r>
            <a:r>
              <a:rPr lang="en-US" sz="2400" dirty="0">
                <a:solidFill>
                  <a:srgbClr val="FFFF00"/>
                </a:solidFill>
                <a:latin typeface="Trebuchet MS" charset="0"/>
              </a:rPr>
              <a:t>  name="paragraph"  </a:t>
            </a:r>
            <a:r>
              <a:rPr lang="en-US" sz="2400" dirty="0">
                <a:solidFill>
                  <a:schemeClr val="folHlink"/>
                </a:solidFill>
                <a:latin typeface="Trebuchet MS" charset="0"/>
              </a:rPr>
              <a:t>mixed="true"</a:t>
            </a:r>
            <a:r>
              <a:rPr lang="en-US" sz="2400" dirty="0">
                <a:solidFill>
                  <a:schemeClr val="accent2"/>
                </a:solidFill>
                <a:latin typeface="Trebuchet MS" charset="0"/>
              </a:rPr>
              <a:t>&gt;</a:t>
            </a:r>
            <a:br>
              <a:rPr lang="en-US" sz="2400" dirty="0">
                <a:solidFill>
                  <a:schemeClr val="accent2"/>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xs:sequence</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xs:element</a:t>
            </a:r>
            <a:r>
              <a:rPr lang="en-US" sz="2400" dirty="0">
                <a:solidFill>
                  <a:srgbClr val="FFFF00"/>
                </a:solidFill>
                <a:latin typeface="Trebuchet MS" charset="0"/>
              </a:rPr>
              <a:t>  name="</a:t>
            </a:r>
            <a:r>
              <a:rPr lang="en-US" sz="2400" dirty="0" err="1">
                <a:solidFill>
                  <a:srgbClr val="FFFF00"/>
                </a:solidFill>
                <a:latin typeface="Trebuchet MS" charset="0"/>
              </a:rPr>
              <a:t>someName</a:t>
            </a:r>
            <a:r>
              <a:rPr lang="ja-JP" altLang="en-US" sz="2400" dirty="0">
                <a:solidFill>
                  <a:srgbClr val="FFFF00"/>
                </a:solidFill>
                <a:latin typeface="Arial"/>
              </a:rPr>
              <a:t>”</a:t>
            </a:r>
            <a:r>
              <a:rPr lang="en-US" sz="2400" dirty="0">
                <a:solidFill>
                  <a:srgbClr val="FFFF00"/>
                </a:solidFill>
                <a:latin typeface="Trebuchet MS" charset="0"/>
              </a:rPr>
              <a:t/>
            </a:r>
            <a:br>
              <a:rPr lang="en-US" sz="2400" dirty="0">
                <a:solidFill>
                  <a:srgbClr val="FFFF00"/>
                </a:solidFill>
                <a:latin typeface="Trebuchet MS" charset="0"/>
              </a:rPr>
            </a:br>
            <a:r>
              <a:rPr lang="en-US" sz="2400" dirty="0">
                <a:solidFill>
                  <a:srgbClr val="FFFF00"/>
                </a:solidFill>
                <a:latin typeface="Trebuchet MS" charset="0"/>
              </a:rPr>
              <a:t>                              type="</a:t>
            </a:r>
            <a:r>
              <a:rPr lang="en-US" sz="2400" dirty="0" err="1">
                <a:solidFill>
                  <a:srgbClr val="FFFF00"/>
                </a:solidFill>
                <a:latin typeface="Trebuchet MS" charset="0"/>
              </a:rPr>
              <a:t>xs:anyType</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xs:sequence</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&lt;/</a:t>
            </a:r>
            <a:r>
              <a:rPr lang="en-US" sz="2400" dirty="0" err="1">
                <a:solidFill>
                  <a:srgbClr val="FFFF00"/>
                </a:solidFill>
                <a:latin typeface="Trebuchet MS" charset="0"/>
              </a:rPr>
              <a:t>xs:complexType</a:t>
            </a:r>
            <a:r>
              <a:rPr lang="en-US" sz="2400" dirty="0">
                <a:solidFill>
                  <a:srgbClr val="FFFF00"/>
                </a:solidFill>
                <a:latin typeface="Trebuchet MS" charset="0"/>
              </a:rPr>
              <a:t>&gt;</a:t>
            </a:r>
          </a:p>
          <a:p>
            <a:pPr>
              <a:lnSpc>
                <a:spcPct val="90000"/>
              </a:lnSpc>
            </a:pPr>
            <a:endParaRPr lang="en-US" dirty="0"/>
          </a:p>
        </p:txBody>
      </p:sp>
    </p:spTree>
    <p:extLst>
      <p:ext uri="{BB962C8B-B14F-4D97-AF65-F5344CB8AC3E}">
        <p14:creationId xmlns:p14="http://schemas.microsoft.com/office/powerpoint/2010/main" val="611077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 Continued</a:t>
            </a:r>
            <a:endParaRPr lang="en-US" dirty="0"/>
          </a:p>
        </p:txBody>
      </p:sp>
      <p:sp>
        <p:nvSpPr>
          <p:cNvPr id="3" name="Content Placeholder 2"/>
          <p:cNvSpPr>
            <a:spLocks noGrp="1"/>
          </p:cNvSpPr>
          <p:nvPr>
            <p:ph idx="1"/>
          </p:nvPr>
        </p:nvSpPr>
        <p:spPr/>
        <p:txBody>
          <a:bodyPr/>
          <a:lstStyle/>
          <a:p>
            <a:r>
              <a:rPr lang="en-US" dirty="0" smtClean="0"/>
              <a:t>Web APIs, just like Web Services, leverage the Internet.</a:t>
            </a:r>
          </a:p>
          <a:p>
            <a:r>
              <a:rPr lang="en-US" dirty="0" smtClean="0"/>
              <a:t>Use well-known protocols, such as http and </a:t>
            </a:r>
            <a:r>
              <a:rPr lang="en-US" dirty="0" err="1" smtClean="0"/>
              <a:t>tcp</a:t>
            </a:r>
            <a:r>
              <a:rPr lang="en-US" dirty="0" smtClean="0"/>
              <a:t>.</a:t>
            </a:r>
          </a:p>
          <a:p>
            <a:r>
              <a:rPr lang="en-US" dirty="0" smtClean="0"/>
              <a:t>Unlike Web Services, which were largely driven by commerce, web APIs were driven both by commerce and social media.</a:t>
            </a:r>
          </a:p>
          <a:p>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Extensions</a:t>
            </a:r>
          </a:p>
        </p:txBody>
      </p:sp>
      <p:sp>
        <p:nvSpPr>
          <p:cNvPr id="31747" name="Rectangle 3"/>
          <p:cNvSpPr>
            <a:spLocks noGrp="1" noChangeArrowheads="1"/>
          </p:cNvSpPr>
          <p:nvPr>
            <p:ph idx="1"/>
          </p:nvPr>
        </p:nvSpPr>
        <p:spPr/>
        <p:txBody>
          <a:bodyPr/>
          <a:lstStyle/>
          <a:p>
            <a:r>
              <a:rPr lang="en-US" dirty="0"/>
              <a:t>You can base a complex type on another complex type</a:t>
            </a:r>
          </a:p>
          <a:p>
            <a:r>
              <a:rPr lang="en-US" sz="2400" dirty="0">
                <a:solidFill>
                  <a:srgbClr val="FFFF00"/>
                </a:solidFill>
                <a:latin typeface="Trebuchet MS" charset="0"/>
              </a:rPr>
              <a:t>&lt;</a:t>
            </a:r>
            <a:r>
              <a:rPr lang="en-US" sz="2400" dirty="0" err="1">
                <a:solidFill>
                  <a:srgbClr val="FFFF00"/>
                </a:solidFill>
                <a:latin typeface="Trebuchet MS" charset="0"/>
              </a:rPr>
              <a:t>xs:complexType</a:t>
            </a:r>
            <a:r>
              <a:rPr lang="en-US" sz="2400" dirty="0">
                <a:solidFill>
                  <a:srgbClr val="FFFF00"/>
                </a:solidFill>
                <a:latin typeface="Trebuchet MS" charset="0"/>
              </a:rPr>
              <a:t>  name="</a:t>
            </a:r>
            <a:r>
              <a:rPr lang="en-US" sz="2400" dirty="0" err="1">
                <a:solidFill>
                  <a:srgbClr val="FFFF00"/>
                </a:solidFill>
                <a:latin typeface="Trebuchet MS" charset="0"/>
              </a:rPr>
              <a:t>newType</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xs:complexContent</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xs:extension</a:t>
            </a:r>
            <a:r>
              <a:rPr lang="en-US" sz="2400" dirty="0">
                <a:solidFill>
                  <a:srgbClr val="FFFF00"/>
                </a:solidFill>
                <a:latin typeface="Trebuchet MS" charset="0"/>
              </a:rPr>
              <a:t>  base="</a:t>
            </a:r>
            <a:r>
              <a:rPr lang="en-US" sz="2400" dirty="0" err="1">
                <a:solidFill>
                  <a:srgbClr val="FFFF00"/>
                </a:solidFill>
                <a:latin typeface="Trebuchet MS" charset="0"/>
              </a:rPr>
              <a:t>otherType</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               </a:t>
            </a:r>
            <a:r>
              <a:rPr lang="en-US" sz="2400" i="1" dirty="0">
                <a:solidFill>
                  <a:srgbClr val="FFFF00"/>
                </a:solidFill>
                <a:latin typeface="Trebuchet MS" charset="0"/>
              </a:rPr>
              <a:t>...new stuff...</a:t>
            </a:r>
            <a:br>
              <a:rPr lang="en-US" sz="2400" i="1"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xs:extension</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     &lt;/</a:t>
            </a:r>
            <a:r>
              <a:rPr lang="en-US" sz="2400" dirty="0" err="1">
                <a:solidFill>
                  <a:srgbClr val="FFFF00"/>
                </a:solidFill>
                <a:latin typeface="Trebuchet MS" charset="0"/>
              </a:rPr>
              <a:t>xs:complexContent</a:t>
            </a:r>
            <a:r>
              <a:rPr lang="en-US" sz="2400" dirty="0">
                <a:solidFill>
                  <a:srgbClr val="FFFF00"/>
                </a:solidFill>
                <a:latin typeface="Trebuchet MS" charset="0"/>
              </a:rPr>
              <a:t>&gt;</a:t>
            </a:r>
            <a:br>
              <a:rPr lang="en-US" sz="2400" dirty="0">
                <a:solidFill>
                  <a:srgbClr val="FFFF00"/>
                </a:solidFill>
                <a:latin typeface="Trebuchet MS" charset="0"/>
              </a:rPr>
            </a:br>
            <a:r>
              <a:rPr lang="en-US" sz="2400" dirty="0">
                <a:solidFill>
                  <a:srgbClr val="FFFF00"/>
                </a:solidFill>
                <a:latin typeface="Trebuchet MS" charset="0"/>
              </a:rPr>
              <a:t>&lt;/</a:t>
            </a:r>
            <a:r>
              <a:rPr lang="en-US" sz="2400" dirty="0" err="1">
                <a:solidFill>
                  <a:srgbClr val="FFFF00"/>
                </a:solidFill>
                <a:latin typeface="Trebuchet MS" charset="0"/>
              </a:rPr>
              <a:t>xs:complexType</a:t>
            </a:r>
            <a:r>
              <a:rPr lang="en-US" sz="2400" dirty="0">
                <a:solidFill>
                  <a:srgbClr val="FFFF00"/>
                </a:solidFill>
                <a:latin typeface="Trebuchet MS" charset="0"/>
              </a:rPr>
              <a:t>&gt;</a:t>
            </a:r>
          </a:p>
        </p:txBody>
      </p:sp>
    </p:spTree>
    <p:extLst>
      <p:ext uri="{BB962C8B-B14F-4D97-AF65-F5344CB8AC3E}">
        <p14:creationId xmlns:p14="http://schemas.microsoft.com/office/powerpoint/2010/main" val="744236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Predefined string types</a:t>
            </a:r>
          </a:p>
        </p:txBody>
      </p:sp>
      <p:sp>
        <p:nvSpPr>
          <p:cNvPr id="32771" name="Rectangle 3"/>
          <p:cNvSpPr>
            <a:spLocks noGrp="1" noChangeArrowheads="1"/>
          </p:cNvSpPr>
          <p:nvPr>
            <p:ph idx="1"/>
          </p:nvPr>
        </p:nvSpPr>
        <p:spPr>
          <a:xfrm>
            <a:off x="1086556" y="2102556"/>
            <a:ext cx="7041444" cy="4021666"/>
          </a:xfrm>
        </p:spPr>
        <p:txBody>
          <a:bodyPr>
            <a:normAutofit fontScale="92500" lnSpcReduction="10000"/>
          </a:bodyPr>
          <a:lstStyle/>
          <a:p>
            <a:pPr>
              <a:lnSpc>
                <a:spcPct val="90000"/>
              </a:lnSpc>
            </a:pPr>
            <a:r>
              <a:rPr lang="en-US" dirty="0"/>
              <a:t>Recall that a simple element is defined as:</a:t>
            </a:r>
            <a:br>
              <a:rPr lang="en-US" dirty="0"/>
            </a:br>
            <a:r>
              <a:rPr lang="en-US" dirty="0">
                <a:solidFill>
                  <a:srgbClr val="FFFF00"/>
                </a:solidFill>
              </a:rPr>
              <a:t>    </a:t>
            </a:r>
            <a:r>
              <a:rPr lang="en-US" dirty="0">
                <a:solidFill>
                  <a:srgbClr val="FFFF00"/>
                </a:solidFill>
                <a:latin typeface="Trebuchet MS" charset="0"/>
              </a:rPr>
              <a:t>&lt;</a:t>
            </a:r>
            <a:r>
              <a:rPr lang="en-US" dirty="0" err="1">
                <a:solidFill>
                  <a:srgbClr val="FFFF00"/>
                </a:solidFill>
                <a:latin typeface="Trebuchet MS" charset="0"/>
              </a:rPr>
              <a:t>xs:element</a:t>
            </a:r>
            <a:r>
              <a:rPr lang="en-US" dirty="0">
                <a:solidFill>
                  <a:srgbClr val="FFFF00"/>
                </a:solidFill>
                <a:latin typeface="Trebuchet MS" charset="0"/>
              </a:rPr>
              <a:t>  name="</a:t>
            </a:r>
            <a:r>
              <a:rPr lang="en-US" b="1" i="1" dirty="0">
                <a:solidFill>
                  <a:srgbClr val="FFFF00"/>
                </a:solidFill>
              </a:rPr>
              <a:t>name</a:t>
            </a:r>
            <a:r>
              <a:rPr lang="en-US" dirty="0">
                <a:solidFill>
                  <a:srgbClr val="FFFF00"/>
                </a:solidFill>
                <a:latin typeface="Trebuchet MS" charset="0"/>
              </a:rPr>
              <a:t>"  type="</a:t>
            </a:r>
            <a:r>
              <a:rPr lang="en-US" b="1" i="1" dirty="0">
                <a:solidFill>
                  <a:srgbClr val="FFFF00"/>
                </a:solidFill>
              </a:rPr>
              <a:t>type</a:t>
            </a:r>
            <a:r>
              <a:rPr lang="en-US" dirty="0">
                <a:solidFill>
                  <a:srgbClr val="FFFF00"/>
                </a:solidFill>
                <a:latin typeface="Trebuchet MS" charset="0"/>
              </a:rPr>
              <a:t>" /&gt;</a:t>
            </a:r>
          </a:p>
          <a:p>
            <a:pPr>
              <a:lnSpc>
                <a:spcPct val="90000"/>
              </a:lnSpc>
            </a:pPr>
            <a:r>
              <a:rPr lang="en-US" dirty="0"/>
              <a:t>Here are a few of the possible string types:</a:t>
            </a:r>
          </a:p>
          <a:p>
            <a:pPr lvl="1">
              <a:lnSpc>
                <a:spcPct val="90000"/>
              </a:lnSpc>
            </a:pPr>
            <a:r>
              <a:rPr lang="en-US" dirty="0" err="1">
                <a:solidFill>
                  <a:srgbClr val="FFFF00"/>
                </a:solidFill>
                <a:latin typeface="Trebuchet MS" charset="0"/>
              </a:rPr>
              <a:t>xs:string</a:t>
            </a:r>
            <a:r>
              <a:rPr lang="en-US" dirty="0">
                <a:solidFill>
                  <a:srgbClr val="FFFF00"/>
                </a:solidFill>
                <a:latin typeface="Trebuchet MS" charset="0"/>
              </a:rPr>
              <a:t> </a:t>
            </a:r>
            <a:r>
              <a:rPr lang="en-US" dirty="0"/>
              <a:t>-- a string</a:t>
            </a:r>
          </a:p>
          <a:p>
            <a:pPr lvl="1">
              <a:lnSpc>
                <a:spcPct val="90000"/>
              </a:lnSpc>
            </a:pPr>
            <a:r>
              <a:rPr lang="en-US" dirty="0" err="1">
                <a:solidFill>
                  <a:srgbClr val="FFFF00"/>
                </a:solidFill>
                <a:latin typeface="Trebuchet MS" charset="0"/>
              </a:rPr>
              <a:t>xs:normalizedString</a:t>
            </a:r>
            <a:r>
              <a:rPr lang="en-US" dirty="0">
                <a:solidFill>
                  <a:srgbClr val="FFFF7F"/>
                </a:solidFill>
                <a:latin typeface="Trebuchet MS" charset="0"/>
              </a:rPr>
              <a:t> </a:t>
            </a:r>
            <a:r>
              <a:rPr lang="en-US" dirty="0"/>
              <a:t>-- a string that </a:t>
            </a:r>
            <a:r>
              <a:rPr lang="en-US" dirty="0" smtClean="0"/>
              <a:t>doesn</a:t>
            </a:r>
            <a:r>
              <a:rPr lang="en-US" dirty="0" smtClean="0">
                <a:latin typeface="Arial"/>
              </a:rPr>
              <a:t>’</a:t>
            </a:r>
            <a:r>
              <a:rPr lang="en-US" dirty="0" smtClean="0"/>
              <a:t>t </a:t>
            </a:r>
            <a:r>
              <a:rPr lang="en-US" dirty="0"/>
              <a:t>contain tabs, newlines, or carriage returns</a:t>
            </a:r>
          </a:p>
          <a:p>
            <a:pPr lvl="1">
              <a:lnSpc>
                <a:spcPct val="90000"/>
              </a:lnSpc>
            </a:pPr>
            <a:r>
              <a:rPr lang="en-US" dirty="0" err="1">
                <a:solidFill>
                  <a:srgbClr val="FFFF00"/>
                </a:solidFill>
                <a:latin typeface="Trebuchet MS" charset="0"/>
              </a:rPr>
              <a:t>xs:token</a:t>
            </a:r>
            <a:r>
              <a:rPr lang="en-US" dirty="0">
                <a:solidFill>
                  <a:srgbClr val="FFFF7F"/>
                </a:solidFill>
                <a:latin typeface="Trebuchet MS" charset="0"/>
              </a:rPr>
              <a:t> </a:t>
            </a:r>
            <a:r>
              <a:rPr lang="en-US" dirty="0"/>
              <a:t>-- a string that </a:t>
            </a:r>
            <a:r>
              <a:rPr lang="en-US" dirty="0" err="1"/>
              <a:t>doesn</a:t>
            </a:r>
            <a:r>
              <a:rPr lang="ja-JP" altLang="en-US" dirty="0">
                <a:latin typeface="Arial"/>
              </a:rPr>
              <a:t>’</a:t>
            </a:r>
            <a:r>
              <a:rPr lang="en-US" dirty="0"/>
              <a:t>t contain any whitespace other than single spaces</a:t>
            </a:r>
          </a:p>
          <a:p>
            <a:pPr>
              <a:lnSpc>
                <a:spcPct val="90000"/>
              </a:lnSpc>
            </a:pPr>
            <a:r>
              <a:rPr lang="en-US" dirty="0"/>
              <a:t>Allowable restrictions on strings:</a:t>
            </a:r>
          </a:p>
          <a:p>
            <a:pPr lvl="1">
              <a:lnSpc>
                <a:spcPct val="90000"/>
              </a:lnSpc>
            </a:pPr>
            <a:r>
              <a:rPr lang="en-US" dirty="0"/>
              <a:t> </a:t>
            </a:r>
            <a:r>
              <a:rPr lang="en-US" dirty="0">
                <a:solidFill>
                  <a:srgbClr val="FFFF00"/>
                </a:solidFill>
                <a:latin typeface="Trebuchet MS" charset="0"/>
              </a:rPr>
              <a:t>enumeration</a:t>
            </a:r>
            <a:r>
              <a:rPr lang="en-US" dirty="0">
                <a:solidFill>
                  <a:srgbClr val="FFFF00"/>
                </a:solidFill>
              </a:rPr>
              <a:t>, </a:t>
            </a:r>
            <a:r>
              <a:rPr lang="en-US" dirty="0">
                <a:solidFill>
                  <a:srgbClr val="FFFF00"/>
                </a:solidFill>
                <a:latin typeface="Trebuchet MS" charset="0"/>
              </a:rPr>
              <a:t>length</a:t>
            </a:r>
            <a:r>
              <a:rPr lang="en-US" dirty="0">
                <a:solidFill>
                  <a:srgbClr val="FFFF00"/>
                </a:solidFill>
              </a:rPr>
              <a:t>, </a:t>
            </a:r>
            <a:r>
              <a:rPr lang="en-US" dirty="0" err="1">
                <a:solidFill>
                  <a:srgbClr val="FFFF00"/>
                </a:solidFill>
                <a:latin typeface="Trebuchet MS" charset="0"/>
              </a:rPr>
              <a:t>maxLength</a:t>
            </a:r>
            <a:r>
              <a:rPr lang="en-US" dirty="0">
                <a:solidFill>
                  <a:srgbClr val="FFFF00"/>
                </a:solidFill>
              </a:rPr>
              <a:t>, </a:t>
            </a:r>
            <a:r>
              <a:rPr lang="en-US" dirty="0" err="1">
                <a:solidFill>
                  <a:srgbClr val="FFFF00"/>
                </a:solidFill>
                <a:latin typeface="Trebuchet MS" charset="0"/>
              </a:rPr>
              <a:t>minLength</a:t>
            </a:r>
            <a:r>
              <a:rPr lang="en-US" dirty="0">
                <a:solidFill>
                  <a:srgbClr val="FFFF00"/>
                </a:solidFill>
              </a:rPr>
              <a:t>, </a:t>
            </a:r>
            <a:r>
              <a:rPr lang="en-US" dirty="0">
                <a:solidFill>
                  <a:srgbClr val="FFFF00"/>
                </a:solidFill>
                <a:latin typeface="Trebuchet MS" charset="0"/>
              </a:rPr>
              <a:t>pattern</a:t>
            </a:r>
            <a:r>
              <a:rPr lang="en-US" dirty="0">
                <a:solidFill>
                  <a:srgbClr val="FFFF00"/>
                </a:solidFill>
              </a:rPr>
              <a:t>, </a:t>
            </a:r>
            <a:r>
              <a:rPr lang="en-US" dirty="0" err="1">
                <a:solidFill>
                  <a:srgbClr val="FFFF00"/>
                </a:solidFill>
                <a:latin typeface="Trebuchet MS" charset="0"/>
              </a:rPr>
              <a:t>whiteSpace</a:t>
            </a:r>
            <a:endParaRPr lang="en-US" dirty="0">
              <a:solidFill>
                <a:srgbClr val="FFFF00"/>
              </a:solidFill>
            </a:endParaRPr>
          </a:p>
        </p:txBody>
      </p:sp>
    </p:spTree>
    <p:extLst>
      <p:ext uri="{BB962C8B-B14F-4D97-AF65-F5344CB8AC3E}">
        <p14:creationId xmlns:p14="http://schemas.microsoft.com/office/powerpoint/2010/main" val="1473036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116835" y="822960"/>
            <a:ext cx="6787275" cy="992868"/>
          </a:xfrm>
        </p:spPr>
        <p:txBody>
          <a:bodyPr/>
          <a:lstStyle/>
          <a:p>
            <a:r>
              <a:rPr lang="en-US" dirty="0"/>
              <a:t>Predefined date and time types</a:t>
            </a:r>
          </a:p>
        </p:txBody>
      </p:sp>
      <p:sp>
        <p:nvSpPr>
          <p:cNvPr id="33795" name="Rectangle 3"/>
          <p:cNvSpPr>
            <a:spLocks noGrp="1" noChangeArrowheads="1"/>
          </p:cNvSpPr>
          <p:nvPr>
            <p:ph idx="1"/>
          </p:nvPr>
        </p:nvSpPr>
        <p:spPr>
          <a:xfrm>
            <a:off x="978407" y="2140458"/>
            <a:ext cx="7234259" cy="3927320"/>
          </a:xfrm>
        </p:spPr>
        <p:txBody>
          <a:bodyPr>
            <a:normAutofit fontScale="92500" lnSpcReduction="10000"/>
          </a:bodyPr>
          <a:lstStyle/>
          <a:p>
            <a:r>
              <a:rPr lang="en-US" dirty="0" err="1">
                <a:solidFill>
                  <a:srgbClr val="FFFF00"/>
                </a:solidFill>
                <a:latin typeface="Trebuchet MS" charset="0"/>
              </a:rPr>
              <a:t>xs:date</a:t>
            </a:r>
            <a:r>
              <a:rPr lang="en-US" dirty="0">
                <a:solidFill>
                  <a:srgbClr val="FFFF7F"/>
                </a:solidFill>
                <a:latin typeface="Trebuchet MS" charset="0"/>
              </a:rPr>
              <a:t> </a:t>
            </a:r>
            <a:r>
              <a:rPr lang="en-US" dirty="0"/>
              <a:t>-- A date in the format </a:t>
            </a:r>
            <a:r>
              <a:rPr lang="en-US" b="1" i="1" dirty="0">
                <a:solidFill>
                  <a:srgbClr val="FFFF00"/>
                </a:solidFill>
              </a:rPr>
              <a:t>CCYY-MM-DD</a:t>
            </a:r>
            <a:r>
              <a:rPr lang="en-US" dirty="0"/>
              <a:t>, for example,</a:t>
            </a:r>
            <a:r>
              <a:rPr lang="en-US" i="1" dirty="0">
                <a:solidFill>
                  <a:srgbClr val="FFFF7F"/>
                </a:solidFill>
                <a:latin typeface="Trebuchet MS" charset="0"/>
              </a:rPr>
              <a:t> </a:t>
            </a:r>
            <a:r>
              <a:rPr lang="en-US" dirty="0">
                <a:solidFill>
                  <a:srgbClr val="FFFF00"/>
                </a:solidFill>
                <a:latin typeface="Trebuchet MS" charset="0"/>
              </a:rPr>
              <a:t>2002-11-05</a:t>
            </a:r>
            <a:endParaRPr lang="en-US" dirty="0">
              <a:solidFill>
                <a:srgbClr val="FFFF00"/>
              </a:solidFill>
            </a:endParaRPr>
          </a:p>
          <a:p>
            <a:r>
              <a:rPr lang="en-US" dirty="0" err="1">
                <a:solidFill>
                  <a:srgbClr val="FFFF00"/>
                </a:solidFill>
                <a:latin typeface="Trebuchet MS" charset="0"/>
              </a:rPr>
              <a:t>xs:time</a:t>
            </a:r>
            <a:r>
              <a:rPr lang="en-US" dirty="0">
                <a:solidFill>
                  <a:srgbClr val="FFFF7F"/>
                </a:solidFill>
                <a:latin typeface="Trebuchet MS" charset="0"/>
              </a:rPr>
              <a:t> </a:t>
            </a:r>
            <a:r>
              <a:rPr lang="en-US" dirty="0"/>
              <a:t>-- A date in the format </a:t>
            </a:r>
            <a:r>
              <a:rPr lang="en-US" b="1" i="1" dirty="0" err="1">
                <a:solidFill>
                  <a:srgbClr val="FFFF00"/>
                </a:solidFill>
              </a:rPr>
              <a:t>hh:mm:ss</a:t>
            </a:r>
            <a:r>
              <a:rPr lang="en-US" dirty="0"/>
              <a:t> (hours, minutes, seconds)</a:t>
            </a:r>
          </a:p>
          <a:p>
            <a:r>
              <a:rPr lang="en-US" dirty="0" err="1">
                <a:solidFill>
                  <a:srgbClr val="FFFF00"/>
                </a:solidFill>
                <a:latin typeface="Trebuchet MS" charset="0"/>
              </a:rPr>
              <a:t>xs:dateTime</a:t>
            </a:r>
            <a:r>
              <a:rPr lang="en-US" dirty="0">
                <a:solidFill>
                  <a:srgbClr val="FFFF7F"/>
                </a:solidFill>
                <a:latin typeface="Trebuchet MS" charset="0"/>
              </a:rPr>
              <a:t> </a:t>
            </a:r>
            <a:r>
              <a:rPr lang="en-US" dirty="0"/>
              <a:t>-- Format is </a:t>
            </a:r>
            <a:r>
              <a:rPr lang="en-US" b="1" i="1" dirty="0" err="1">
                <a:solidFill>
                  <a:srgbClr val="FFFF00"/>
                </a:solidFill>
              </a:rPr>
              <a:t>CCYY-MM-DD</a:t>
            </a:r>
            <a:r>
              <a:rPr lang="en-US" b="1" dirty="0" err="1">
                <a:solidFill>
                  <a:schemeClr val="folHlink"/>
                </a:solidFill>
                <a:latin typeface="Trebuchet MS" charset="0"/>
              </a:rPr>
              <a:t>T</a:t>
            </a:r>
            <a:r>
              <a:rPr lang="en-US" b="1" i="1" dirty="0" err="1">
                <a:solidFill>
                  <a:srgbClr val="FFFF00"/>
                </a:solidFill>
              </a:rPr>
              <a:t>hh:mm:ss</a:t>
            </a:r>
            <a:endParaRPr lang="en-US" b="1" i="1" dirty="0">
              <a:solidFill>
                <a:srgbClr val="FFFF00"/>
              </a:solidFill>
            </a:endParaRPr>
          </a:p>
          <a:p>
            <a:pPr lvl="1"/>
            <a:r>
              <a:rPr lang="en-US" dirty="0"/>
              <a:t>The </a:t>
            </a:r>
            <a:r>
              <a:rPr lang="en-US" dirty="0">
                <a:solidFill>
                  <a:schemeClr val="folHlink"/>
                </a:solidFill>
                <a:latin typeface="Trebuchet MS" charset="0"/>
              </a:rPr>
              <a:t>T</a:t>
            </a:r>
            <a:r>
              <a:rPr lang="en-US" dirty="0"/>
              <a:t> is part of the syntax</a:t>
            </a:r>
          </a:p>
          <a:p>
            <a:r>
              <a:rPr lang="en-US" dirty="0"/>
              <a:t>Allowable restrictions on dates and times:</a:t>
            </a:r>
          </a:p>
          <a:p>
            <a:pPr lvl="1"/>
            <a:r>
              <a:rPr lang="en-US" dirty="0"/>
              <a:t> </a:t>
            </a:r>
            <a:r>
              <a:rPr lang="en-US" dirty="0">
                <a:solidFill>
                  <a:srgbClr val="FFFF00"/>
                </a:solidFill>
                <a:latin typeface="Trebuchet MS" charset="0"/>
              </a:rPr>
              <a:t>enumeration</a:t>
            </a:r>
            <a:r>
              <a:rPr lang="en-US" dirty="0">
                <a:solidFill>
                  <a:srgbClr val="FFFF00"/>
                </a:solidFill>
              </a:rPr>
              <a:t>, </a:t>
            </a:r>
            <a:r>
              <a:rPr lang="en-US" dirty="0" err="1">
                <a:solidFill>
                  <a:srgbClr val="FFFF00"/>
                </a:solidFill>
                <a:latin typeface="Trebuchet MS" charset="0"/>
              </a:rPr>
              <a:t>minInclusive</a:t>
            </a:r>
            <a:r>
              <a:rPr lang="en-US" dirty="0">
                <a:solidFill>
                  <a:srgbClr val="FFFF00"/>
                </a:solidFill>
              </a:rPr>
              <a:t>,</a:t>
            </a:r>
            <a:r>
              <a:rPr lang="en-US" dirty="0">
                <a:solidFill>
                  <a:srgbClr val="FFFF00"/>
                </a:solidFill>
                <a:latin typeface="Trebuchet MS" charset="0"/>
              </a:rPr>
              <a:t> </a:t>
            </a:r>
            <a:r>
              <a:rPr lang="en-US" dirty="0" err="1">
                <a:solidFill>
                  <a:srgbClr val="FFFF00"/>
                </a:solidFill>
                <a:latin typeface="Trebuchet MS" charset="0"/>
              </a:rPr>
              <a:t>minExclusive</a:t>
            </a:r>
            <a:r>
              <a:rPr lang="en-US" dirty="0">
                <a:solidFill>
                  <a:srgbClr val="FFFF00"/>
                </a:solidFill>
              </a:rPr>
              <a:t>, </a:t>
            </a:r>
            <a:r>
              <a:rPr lang="en-US" dirty="0" err="1">
                <a:solidFill>
                  <a:srgbClr val="FFFF00"/>
                </a:solidFill>
                <a:latin typeface="Trebuchet MS" charset="0"/>
              </a:rPr>
              <a:t>maxInclusive</a:t>
            </a:r>
            <a:r>
              <a:rPr lang="en-US" dirty="0">
                <a:solidFill>
                  <a:srgbClr val="FFFF00"/>
                </a:solidFill>
              </a:rPr>
              <a:t>,</a:t>
            </a:r>
            <a:r>
              <a:rPr lang="en-US" dirty="0">
                <a:solidFill>
                  <a:srgbClr val="FFFF00"/>
                </a:solidFill>
                <a:latin typeface="Trebuchet MS" charset="0"/>
              </a:rPr>
              <a:t> </a:t>
            </a:r>
            <a:r>
              <a:rPr lang="en-US" dirty="0" err="1">
                <a:solidFill>
                  <a:srgbClr val="FFFF00"/>
                </a:solidFill>
                <a:latin typeface="Trebuchet MS" charset="0"/>
              </a:rPr>
              <a:t>maxExclusive</a:t>
            </a:r>
            <a:r>
              <a:rPr lang="en-US" dirty="0">
                <a:solidFill>
                  <a:srgbClr val="FFFF00"/>
                </a:solidFill>
              </a:rPr>
              <a:t>, </a:t>
            </a:r>
            <a:r>
              <a:rPr lang="en-US" dirty="0">
                <a:solidFill>
                  <a:srgbClr val="FFFF00"/>
                </a:solidFill>
                <a:latin typeface="Trebuchet MS" charset="0"/>
              </a:rPr>
              <a:t>pattern</a:t>
            </a:r>
            <a:r>
              <a:rPr lang="en-US" dirty="0">
                <a:solidFill>
                  <a:srgbClr val="FFFF00"/>
                </a:solidFill>
              </a:rPr>
              <a:t>, </a:t>
            </a:r>
            <a:r>
              <a:rPr lang="en-US" dirty="0" err="1">
                <a:solidFill>
                  <a:srgbClr val="FFFF00"/>
                </a:solidFill>
                <a:latin typeface="Trebuchet MS" charset="0"/>
              </a:rPr>
              <a:t>whiteSpace</a:t>
            </a:r>
            <a:endParaRPr lang="en-US" dirty="0">
              <a:solidFill>
                <a:srgbClr val="FFFF00"/>
              </a:solidFill>
              <a:latin typeface="Trebuchet MS" charset="0"/>
            </a:endParaRPr>
          </a:p>
        </p:txBody>
      </p:sp>
    </p:spTree>
    <p:extLst>
      <p:ext uri="{BB962C8B-B14F-4D97-AF65-F5344CB8AC3E}">
        <p14:creationId xmlns:p14="http://schemas.microsoft.com/office/powerpoint/2010/main" val="609908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906991" y="1950153"/>
            <a:ext cx="8321675" cy="603250"/>
          </a:xfrm>
          <a:prstGeom prst="rect">
            <a:avLst/>
          </a:prstGeom>
        </p:spPr>
        <p:txBody>
          <a:bodyPr vert="horz">
            <a:normAutofit/>
          </a:bodyPr>
          <a:lstStyle>
            <a:lvl1pPr marL="274320" indent="-274320" algn="l" rtl="0" eaLnBrk="1" latinLnBrk="0" hangingPunct="1">
              <a:spcBef>
                <a:spcPct val="20000"/>
              </a:spcBef>
              <a:buClr>
                <a:schemeClr val="bg1">
                  <a:lumMod val="85000"/>
                </a:schemeClr>
              </a:buClr>
              <a:buSzPct val="85000"/>
              <a:buFont typeface="Wingdings 2"/>
              <a:buChar char=""/>
              <a:defRPr kumimoji="0" sz="2800" kern="1200">
                <a:solidFill>
                  <a:srgbClr val="FAFFB3"/>
                </a:solidFill>
                <a:effectLst>
                  <a:outerShdw blurRad="38100" dist="38100" dir="2700000" algn="tl">
                    <a:srgbClr val="000000">
                      <a:alpha val="43137"/>
                    </a:srgbClr>
                  </a:outerShdw>
                </a:effectLst>
                <a:latin typeface="+mn-lt"/>
                <a:ea typeface="+mn-ea"/>
                <a:cs typeface="+mn-cs"/>
              </a:defRPr>
            </a:lvl1pPr>
            <a:lvl2pPr marL="640080" indent="-246888" algn="l" rtl="0" eaLnBrk="1" latinLnBrk="0" hangingPunct="1">
              <a:spcBef>
                <a:spcPct val="20000"/>
              </a:spcBef>
              <a:buClr>
                <a:schemeClr val="bg1"/>
              </a:buClr>
              <a:buSzPct val="80000"/>
              <a:buFont typeface="Wingdings 2"/>
              <a:buChar char=""/>
              <a:defRPr kumimoji="0" sz="2400" kern="1200">
                <a:solidFill>
                  <a:schemeClr val="bg1">
                    <a:lumMod val="95000"/>
                  </a:schemeClr>
                </a:solidFill>
                <a:effectLst>
                  <a:outerShdw blurRad="38100" dist="38100" dir="2700000" algn="tl">
                    <a:srgbClr val="000000">
                      <a:alpha val="43137"/>
                    </a:srgbClr>
                  </a:outerShdw>
                </a:effectLst>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400" dirty="0" smtClean="0"/>
              <a:t>Here are some of the predefined numeric types:</a:t>
            </a:r>
            <a:endParaRPr lang="en-US" sz="2400" dirty="0"/>
          </a:p>
        </p:txBody>
      </p:sp>
      <p:sp>
        <p:nvSpPr>
          <p:cNvPr id="8" name="Rectangle 4"/>
          <p:cNvSpPr txBox="1">
            <a:spLocks noChangeArrowheads="1"/>
          </p:cNvSpPr>
          <p:nvPr/>
        </p:nvSpPr>
        <p:spPr>
          <a:xfrm>
            <a:off x="931330" y="4635149"/>
            <a:ext cx="7493004" cy="1644296"/>
          </a:xfrm>
          <a:prstGeom prst="rect">
            <a:avLst/>
          </a:prstGeom>
        </p:spPr>
        <p:txBody>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400" dirty="0" smtClean="0">
                <a:solidFill>
                  <a:srgbClr val="F5FAC6"/>
                </a:solidFill>
              </a:rPr>
              <a:t>Allowable restrictions on numeric types:</a:t>
            </a:r>
          </a:p>
          <a:p>
            <a:pPr lvl="1"/>
            <a:r>
              <a:rPr lang="en-US" sz="2000" dirty="0" smtClean="0">
                <a:solidFill>
                  <a:srgbClr val="FFFFFF"/>
                </a:solidFill>
              </a:rPr>
              <a:t> </a:t>
            </a:r>
            <a:r>
              <a:rPr lang="en-US" sz="2000" dirty="0" smtClean="0">
                <a:solidFill>
                  <a:srgbClr val="FFFFFF"/>
                </a:solidFill>
                <a:latin typeface="Trebuchet MS" charset="0"/>
              </a:rPr>
              <a:t>enumeration</a:t>
            </a:r>
            <a:r>
              <a:rPr lang="en-US" sz="2000" dirty="0" smtClean="0">
                <a:solidFill>
                  <a:srgbClr val="FFFFFF"/>
                </a:solidFill>
              </a:rPr>
              <a:t>, </a:t>
            </a:r>
            <a:r>
              <a:rPr lang="en-US" sz="2000" dirty="0" err="1" smtClean="0">
                <a:solidFill>
                  <a:srgbClr val="FFFFFF"/>
                </a:solidFill>
                <a:latin typeface="Trebuchet MS" charset="0"/>
              </a:rPr>
              <a:t>minInclusive</a:t>
            </a:r>
            <a:r>
              <a:rPr lang="en-US" sz="2000" dirty="0" smtClean="0">
                <a:solidFill>
                  <a:srgbClr val="FFFFFF"/>
                </a:solidFill>
              </a:rPr>
              <a:t>,</a:t>
            </a:r>
            <a:r>
              <a:rPr lang="en-US" sz="2000" dirty="0" smtClean="0">
                <a:solidFill>
                  <a:srgbClr val="FFFFFF"/>
                </a:solidFill>
                <a:latin typeface="Trebuchet MS" charset="0"/>
              </a:rPr>
              <a:t> </a:t>
            </a:r>
            <a:r>
              <a:rPr lang="en-US" sz="2000" dirty="0" err="1" smtClean="0">
                <a:solidFill>
                  <a:srgbClr val="FFFFFF"/>
                </a:solidFill>
                <a:latin typeface="Trebuchet MS" charset="0"/>
              </a:rPr>
              <a:t>minExclusive</a:t>
            </a:r>
            <a:r>
              <a:rPr lang="en-US" sz="2000" dirty="0" smtClean="0">
                <a:solidFill>
                  <a:srgbClr val="FFFFFF"/>
                </a:solidFill>
              </a:rPr>
              <a:t>, </a:t>
            </a:r>
            <a:r>
              <a:rPr lang="en-US" sz="2000" dirty="0" err="1" smtClean="0">
                <a:solidFill>
                  <a:srgbClr val="FFFFFF"/>
                </a:solidFill>
                <a:latin typeface="Trebuchet MS" charset="0"/>
              </a:rPr>
              <a:t>maxInclusive</a:t>
            </a:r>
            <a:r>
              <a:rPr lang="en-US" sz="2000" dirty="0" smtClean="0">
                <a:solidFill>
                  <a:srgbClr val="FFFFFF"/>
                </a:solidFill>
              </a:rPr>
              <a:t>,</a:t>
            </a:r>
            <a:r>
              <a:rPr lang="en-US" sz="2000" dirty="0" smtClean="0">
                <a:solidFill>
                  <a:srgbClr val="FFFFFF"/>
                </a:solidFill>
                <a:latin typeface="Trebuchet MS" charset="0"/>
              </a:rPr>
              <a:t> </a:t>
            </a:r>
            <a:r>
              <a:rPr lang="en-US" sz="2000" dirty="0" err="1" smtClean="0">
                <a:solidFill>
                  <a:srgbClr val="FFFFFF"/>
                </a:solidFill>
                <a:latin typeface="Trebuchet MS" charset="0"/>
              </a:rPr>
              <a:t>maxExclusive</a:t>
            </a:r>
            <a:r>
              <a:rPr lang="en-US" sz="2000" dirty="0" smtClean="0">
                <a:solidFill>
                  <a:srgbClr val="FFFFFF"/>
                </a:solidFill>
              </a:rPr>
              <a:t>, </a:t>
            </a:r>
            <a:r>
              <a:rPr lang="en-US" sz="2000" dirty="0" err="1" smtClean="0">
                <a:solidFill>
                  <a:srgbClr val="FFFFFF"/>
                </a:solidFill>
                <a:latin typeface="Trebuchet MS" charset="0"/>
              </a:rPr>
              <a:t>fractionDigits</a:t>
            </a:r>
            <a:r>
              <a:rPr lang="en-US" sz="2000" dirty="0" smtClean="0">
                <a:solidFill>
                  <a:srgbClr val="FFFFFF"/>
                </a:solidFill>
              </a:rPr>
              <a:t>, </a:t>
            </a:r>
            <a:r>
              <a:rPr lang="en-US" sz="2000" dirty="0" err="1" smtClean="0">
                <a:solidFill>
                  <a:srgbClr val="FFFFFF"/>
                </a:solidFill>
                <a:latin typeface="Trebuchet MS" charset="0"/>
              </a:rPr>
              <a:t>totalDigits</a:t>
            </a:r>
            <a:r>
              <a:rPr lang="en-US" sz="2000" dirty="0" smtClean="0">
                <a:solidFill>
                  <a:srgbClr val="FFFFFF"/>
                </a:solidFill>
              </a:rPr>
              <a:t>, </a:t>
            </a:r>
            <a:r>
              <a:rPr lang="en-US" sz="2000" dirty="0" smtClean="0">
                <a:solidFill>
                  <a:srgbClr val="FFFFFF"/>
                </a:solidFill>
                <a:latin typeface="Trebuchet MS" charset="0"/>
              </a:rPr>
              <a:t>pattern</a:t>
            </a:r>
            <a:r>
              <a:rPr lang="en-US" sz="2000" dirty="0" smtClean="0">
                <a:solidFill>
                  <a:srgbClr val="FFFFFF"/>
                </a:solidFill>
              </a:rPr>
              <a:t>, </a:t>
            </a:r>
            <a:r>
              <a:rPr lang="en-US" sz="2000" dirty="0" err="1" smtClean="0">
                <a:solidFill>
                  <a:srgbClr val="FFFFFF"/>
                </a:solidFill>
                <a:latin typeface="Trebuchet MS" charset="0"/>
              </a:rPr>
              <a:t>whiteSpace</a:t>
            </a:r>
            <a:endParaRPr lang="en-US" sz="2000" dirty="0">
              <a:solidFill>
                <a:srgbClr val="FFFFFF"/>
              </a:solidFill>
              <a:latin typeface="Trebuchet MS" charset="0"/>
            </a:endParaRPr>
          </a:p>
        </p:txBody>
      </p:sp>
      <p:sp>
        <p:nvSpPr>
          <p:cNvPr id="9" name="Text Box 5"/>
          <p:cNvSpPr txBox="1">
            <a:spLocks noChangeArrowheads="1"/>
          </p:cNvSpPr>
          <p:nvPr/>
        </p:nvSpPr>
        <p:spPr bwMode="auto">
          <a:xfrm>
            <a:off x="1134531" y="2429931"/>
            <a:ext cx="6965819" cy="2142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70000"/>
              </a:lnSpc>
              <a:spcBef>
                <a:spcPct val="50000"/>
              </a:spcBef>
            </a:pPr>
            <a:r>
              <a:rPr lang="en-US" sz="2400" dirty="0" err="1">
                <a:solidFill>
                  <a:srgbClr val="FFFFFF"/>
                </a:solidFill>
                <a:latin typeface="Trebuchet MS" charset="0"/>
              </a:rPr>
              <a:t>xs:decimal</a:t>
            </a:r>
            <a:r>
              <a:rPr lang="en-US" sz="2400" dirty="0">
                <a:solidFill>
                  <a:srgbClr val="FFFFFF"/>
                </a:solidFill>
                <a:latin typeface="Trebuchet MS" charset="0"/>
              </a:rPr>
              <a:t>	</a:t>
            </a:r>
            <a:r>
              <a:rPr lang="en-US" sz="2400" dirty="0" smtClean="0">
                <a:solidFill>
                  <a:srgbClr val="FFFFFF"/>
                </a:solidFill>
                <a:latin typeface="Trebuchet MS" charset="0"/>
              </a:rPr>
              <a:t>	</a:t>
            </a:r>
            <a:r>
              <a:rPr lang="en-US" sz="2400" dirty="0">
                <a:solidFill>
                  <a:srgbClr val="FFFFFF"/>
                </a:solidFill>
                <a:latin typeface="Trebuchet MS" charset="0"/>
              </a:rPr>
              <a:t>	</a:t>
            </a:r>
            <a:r>
              <a:rPr lang="en-US" sz="2400" dirty="0" err="1">
                <a:solidFill>
                  <a:srgbClr val="FFFFFF"/>
                </a:solidFill>
                <a:latin typeface="Trebuchet MS" charset="0"/>
              </a:rPr>
              <a:t>xs:positiveInteger</a:t>
            </a:r>
            <a:endParaRPr lang="en-US" sz="2400" dirty="0">
              <a:solidFill>
                <a:srgbClr val="FFFFFF"/>
              </a:solidFill>
              <a:latin typeface="Trebuchet MS" charset="0"/>
            </a:endParaRPr>
          </a:p>
          <a:p>
            <a:pPr>
              <a:lnSpc>
                <a:spcPct val="70000"/>
              </a:lnSpc>
              <a:spcBef>
                <a:spcPct val="50000"/>
              </a:spcBef>
            </a:pPr>
            <a:r>
              <a:rPr lang="en-US" sz="2400" dirty="0" err="1">
                <a:solidFill>
                  <a:srgbClr val="FFFFFF"/>
                </a:solidFill>
                <a:latin typeface="Trebuchet MS" charset="0"/>
              </a:rPr>
              <a:t>xs:byte</a:t>
            </a:r>
            <a:r>
              <a:rPr lang="en-US" sz="2400" dirty="0">
                <a:solidFill>
                  <a:srgbClr val="FFFFFF"/>
                </a:solidFill>
                <a:latin typeface="Trebuchet MS" charset="0"/>
              </a:rPr>
              <a:t>			</a:t>
            </a:r>
            <a:r>
              <a:rPr lang="en-US" sz="2400" dirty="0" err="1">
                <a:solidFill>
                  <a:srgbClr val="FFFFFF"/>
                </a:solidFill>
                <a:latin typeface="Trebuchet MS" charset="0"/>
              </a:rPr>
              <a:t>xs:negativeInteger</a:t>
            </a:r>
            <a:endParaRPr lang="en-US" sz="2400" dirty="0">
              <a:solidFill>
                <a:srgbClr val="FFFFFF"/>
              </a:solidFill>
              <a:latin typeface="Trebuchet MS" charset="0"/>
            </a:endParaRPr>
          </a:p>
          <a:p>
            <a:pPr>
              <a:lnSpc>
                <a:spcPct val="70000"/>
              </a:lnSpc>
              <a:spcBef>
                <a:spcPct val="50000"/>
              </a:spcBef>
            </a:pPr>
            <a:r>
              <a:rPr lang="en-US" sz="2400" dirty="0" err="1">
                <a:solidFill>
                  <a:srgbClr val="FFFFFF"/>
                </a:solidFill>
                <a:latin typeface="Trebuchet MS" charset="0"/>
              </a:rPr>
              <a:t>xs:short</a:t>
            </a:r>
            <a:r>
              <a:rPr lang="en-US" sz="2400" dirty="0">
                <a:solidFill>
                  <a:srgbClr val="FFFFFF"/>
                </a:solidFill>
                <a:latin typeface="Trebuchet MS" charset="0"/>
              </a:rPr>
              <a:t>			</a:t>
            </a:r>
            <a:r>
              <a:rPr lang="en-US" sz="2400" dirty="0" err="1">
                <a:solidFill>
                  <a:srgbClr val="FFFFFF"/>
                </a:solidFill>
                <a:latin typeface="Trebuchet MS" charset="0"/>
              </a:rPr>
              <a:t>xs:nonPositiveInteger</a:t>
            </a:r>
            <a:endParaRPr lang="en-US" sz="2400" dirty="0">
              <a:solidFill>
                <a:srgbClr val="FFFFFF"/>
              </a:solidFill>
              <a:latin typeface="Trebuchet MS" charset="0"/>
            </a:endParaRPr>
          </a:p>
          <a:p>
            <a:pPr>
              <a:lnSpc>
                <a:spcPct val="70000"/>
              </a:lnSpc>
              <a:spcBef>
                <a:spcPct val="50000"/>
              </a:spcBef>
            </a:pPr>
            <a:r>
              <a:rPr lang="en-US" sz="2400" dirty="0" err="1">
                <a:solidFill>
                  <a:srgbClr val="FFFFFF"/>
                </a:solidFill>
                <a:latin typeface="Trebuchet MS" charset="0"/>
              </a:rPr>
              <a:t>xs:int</a:t>
            </a:r>
            <a:r>
              <a:rPr lang="en-US" sz="2400" dirty="0">
                <a:solidFill>
                  <a:srgbClr val="FFFFFF"/>
                </a:solidFill>
                <a:latin typeface="Trebuchet MS" charset="0"/>
              </a:rPr>
              <a:t>				</a:t>
            </a:r>
            <a:r>
              <a:rPr lang="en-US" sz="2400" dirty="0" err="1">
                <a:solidFill>
                  <a:srgbClr val="FFFFFF"/>
                </a:solidFill>
                <a:latin typeface="Trebuchet MS" charset="0"/>
              </a:rPr>
              <a:t>xs:nonNegativeInteger</a:t>
            </a:r>
            <a:endParaRPr lang="en-US" sz="2400" dirty="0">
              <a:solidFill>
                <a:srgbClr val="FFFFFF"/>
              </a:solidFill>
              <a:latin typeface="Trebuchet MS" charset="0"/>
            </a:endParaRPr>
          </a:p>
          <a:p>
            <a:pPr>
              <a:lnSpc>
                <a:spcPct val="70000"/>
              </a:lnSpc>
              <a:spcBef>
                <a:spcPct val="50000"/>
              </a:spcBef>
            </a:pPr>
            <a:r>
              <a:rPr lang="en-US" sz="2400" dirty="0" err="1">
                <a:solidFill>
                  <a:srgbClr val="FFFFFF"/>
                </a:solidFill>
                <a:latin typeface="Trebuchet MS" charset="0"/>
              </a:rPr>
              <a:t>xs:long</a:t>
            </a:r>
            <a:endParaRPr lang="en-US" sz="2400" dirty="0">
              <a:solidFill>
                <a:srgbClr val="FFFFFF"/>
              </a:solidFill>
              <a:latin typeface="Trebuchet MS" charset="0"/>
            </a:endParaRPr>
          </a:p>
        </p:txBody>
      </p:sp>
    </p:spTree>
    <p:extLst>
      <p:ext uri="{BB962C8B-B14F-4D97-AF65-F5344CB8AC3E}">
        <p14:creationId xmlns:p14="http://schemas.microsoft.com/office/powerpoint/2010/main" val="6043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wipe(left)">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4" autoUpdateAnimBg="0"/>
      <p:bldP spid="8" grpId="0" build="p" bldLvl="4" autoUpdateAnimBg="0"/>
      <p:bldP spid="9"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a:hlinkClick r:id="rId2"/>
              </a:rPr>
              <a:t>http://www.w3schools.com/xml/</a:t>
            </a:r>
            <a:r>
              <a:rPr lang="en-US" dirty="0" smtClean="0">
                <a:hlinkClick r:id="rId2"/>
              </a:rPr>
              <a:t>default.asp</a:t>
            </a:r>
            <a:endParaRPr lang="en-US" dirty="0" smtClean="0"/>
          </a:p>
          <a:p>
            <a:r>
              <a:rPr lang="en-US" dirty="0">
                <a:hlinkClick r:id="rId3"/>
              </a:rPr>
              <a:t>http://www.w3schools.com/schema/default.asp</a:t>
            </a:r>
            <a:endParaRPr lang="en-US" u="sng" dirty="0" smtClean="0">
              <a:hlinkClick r:id="rId4"/>
            </a:endParaRPr>
          </a:p>
          <a:p>
            <a:r>
              <a:rPr lang="en-US" u="sng" dirty="0" smtClean="0">
                <a:hlinkClick r:id="rId5"/>
              </a:rPr>
              <a:t>http</a:t>
            </a:r>
            <a:r>
              <a:rPr lang="en-US" u="sng" dirty="0">
                <a:hlinkClick r:id="rId5"/>
              </a:rPr>
              <a:t>://www.xmlblueprint.com/</a:t>
            </a:r>
          </a:p>
          <a:p>
            <a:endParaRPr lang="en-US" dirty="0"/>
          </a:p>
        </p:txBody>
      </p:sp>
    </p:spTree>
    <p:extLst>
      <p:ext uri="{BB962C8B-B14F-4D97-AF65-F5344CB8AC3E}">
        <p14:creationId xmlns:p14="http://schemas.microsoft.com/office/powerpoint/2010/main" val="3278852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710" y="62479"/>
            <a:ext cx="2909970" cy="436613"/>
            <a:chOff x="228600" y="214895"/>
            <a:chExt cx="2909970" cy="436613"/>
          </a:xfrm>
        </p:grpSpPr>
        <p:pic>
          <p:nvPicPr>
            <p:cNvPr id="3" name="Picture 2" descr="vantiv.png"/>
            <p:cNvPicPr>
              <a:picLocks noChangeAspect="1"/>
            </p:cNvPicPr>
            <p:nvPr/>
          </p:nvPicPr>
          <p:blipFill>
            <a:blip r:embed="rId2" cstate="print"/>
            <a:stretch>
              <a:fillRect/>
            </a:stretch>
          </p:blipFill>
          <p:spPr>
            <a:xfrm>
              <a:off x="228600" y="257757"/>
              <a:ext cx="1155939" cy="303814"/>
            </a:xfrm>
            <a:prstGeom prst="rect">
              <a:avLst/>
            </a:prstGeom>
          </p:spPr>
        </p:pic>
        <p:cxnSp>
          <p:nvCxnSpPr>
            <p:cNvPr id="4" name="Straight Connector 3"/>
            <p:cNvCxnSpPr/>
            <p:nvPr/>
          </p:nvCxnSpPr>
          <p:spPr>
            <a:xfrm>
              <a:off x="1578759" y="214895"/>
              <a:ext cx="0" cy="38576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66946" y="285748"/>
              <a:ext cx="1471624" cy="365760"/>
            </a:xfrm>
            <a:prstGeom prst="rect">
              <a:avLst/>
            </a:prstGeom>
            <a:noFill/>
          </p:spPr>
          <p:txBody>
            <a:bodyPr wrap="square" rtlCol="0">
              <a:spAutoFit/>
            </a:bodyPr>
            <a:lstStyle/>
            <a:p>
              <a:r>
                <a:rPr lang="en-US" dirty="0" smtClean="0">
                  <a:solidFill>
                    <a:schemeClr val="bg1">
                      <a:lumMod val="85000"/>
                    </a:schemeClr>
                  </a:solidFill>
                  <a:effectLst>
                    <a:outerShdw blurRad="38100" dist="38100" dir="2700000" algn="tl">
                      <a:srgbClr val="000000">
                        <a:alpha val="43137"/>
                      </a:srgbClr>
                    </a:outerShdw>
                  </a:effectLst>
                  <a:latin typeface="Arial" pitchFamily="34" charset="0"/>
                  <a:cs typeface="Arial" pitchFamily="34" charset="0"/>
                </a:rPr>
                <a:t>cloud</a:t>
              </a:r>
              <a:endParaRPr lang="en-US" dirty="0">
                <a:solidFill>
                  <a:schemeClr val="bg1">
                    <a:lumMod val="85000"/>
                  </a:schemeClr>
                </a:solidFill>
                <a:effectLst>
                  <a:outerShdw blurRad="38100" dist="38100" dir="2700000" algn="tl">
                    <a:srgbClr val="000000">
                      <a:alpha val="43137"/>
                    </a:srgbClr>
                  </a:outerShdw>
                </a:effectLst>
                <a:latin typeface="Arial" pitchFamily="34" charset="0"/>
                <a:cs typeface="Arial" pitchFamily="34" charset="0"/>
              </a:endParaRPr>
            </a:p>
          </p:txBody>
        </p:sp>
      </p:grpSp>
      <p:pic>
        <p:nvPicPr>
          <p:cNvPr id="8" name="Picture 7"/>
          <p:cNvPicPr>
            <a:picLocks noChangeAspect="1"/>
          </p:cNvPicPr>
          <p:nvPr/>
        </p:nvPicPr>
        <p:blipFill>
          <a:blip r:embed="rId3"/>
          <a:stretch>
            <a:fillRect/>
          </a:stretch>
        </p:blipFill>
        <p:spPr>
          <a:xfrm>
            <a:off x="2311400" y="1524000"/>
            <a:ext cx="4432300" cy="4432300"/>
          </a:xfrm>
          <a:prstGeom prst="rect">
            <a:avLst/>
          </a:prstGeom>
        </p:spPr>
      </p:pic>
    </p:spTree>
    <p:extLst>
      <p:ext uri="{BB962C8B-B14F-4D97-AF65-F5344CB8AC3E}">
        <p14:creationId xmlns:p14="http://schemas.microsoft.com/office/powerpoint/2010/main" val="41079115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SOAP</a:t>
            </a:r>
            <a:endParaRPr lang="en-US" dirty="0"/>
          </a:p>
        </p:txBody>
      </p:sp>
      <p:sp>
        <p:nvSpPr>
          <p:cNvPr id="3" name="Content Placeholder 2"/>
          <p:cNvSpPr>
            <a:spLocks noGrp="1"/>
          </p:cNvSpPr>
          <p:nvPr>
            <p:ph idx="1"/>
          </p:nvPr>
        </p:nvSpPr>
        <p:spPr/>
        <p:txBody>
          <a:bodyPr/>
          <a:lstStyle/>
          <a:p>
            <a:r>
              <a:rPr lang="en-US" dirty="0" smtClean="0"/>
              <a:t>Simple Object Access Protocol</a:t>
            </a:r>
          </a:p>
          <a:p>
            <a:r>
              <a:rPr lang="en-US" dirty="0" smtClean="0"/>
              <a:t>Takes advantage of XML Namespace and XML Schema</a:t>
            </a:r>
          </a:p>
          <a:p>
            <a:r>
              <a:rPr lang="en-US" dirty="0" smtClean="0"/>
              <a:t>Web Service messaging and invocation</a:t>
            </a:r>
          </a:p>
          <a:p>
            <a:r>
              <a:rPr lang="en-US" dirty="0" smtClean="0"/>
              <a:t>SOAP is the envelope that contains the message</a:t>
            </a:r>
          </a:p>
          <a:p>
            <a:r>
              <a:rPr lang="en-US" dirty="0" smtClean="0"/>
              <a:t>WSDL is the description of the service</a:t>
            </a:r>
            <a:endParaRPr lang="en-US" dirty="0"/>
          </a:p>
        </p:txBody>
      </p:sp>
    </p:spTree>
    <p:extLst>
      <p:ext uri="{BB962C8B-B14F-4D97-AF65-F5344CB8AC3E}">
        <p14:creationId xmlns:p14="http://schemas.microsoft.com/office/powerpoint/2010/main" val="4136614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SOAP</a:t>
            </a:r>
            <a:endParaRPr lang="en-US" dirty="0"/>
          </a:p>
        </p:txBody>
      </p:sp>
      <p:sp>
        <p:nvSpPr>
          <p:cNvPr id="5" name="Rectangle 3"/>
          <p:cNvSpPr>
            <a:spLocks noChangeArrowheads="1"/>
          </p:cNvSpPr>
          <p:nvPr/>
        </p:nvSpPr>
        <p:spPr bwMode="auto">
          <a:xfrm>
            <a:off x="1972733" y="3062109"/>
            <a:ext cx="3124200" cy="2286000"/>
          </a:xfrm>
          <a:prstGeom prst="rect">
            <a:avLst/>
          </a:prstGeom>
          <a:noFill/>
          <a:ln w="12700">
            <a:solidFill>
              <a:srgbClr val="F5FAC6"/>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9" tIns="44446" rIns="90479" bIns="44446" anchor="ctr">
            <a:spAutoFit/>
          </a:bodyPr>
          <a:lstStyle/>
          <a:p>
            <a:endParaRPr lang="en-US"/>
          </a:p>
        </p:txBody>
      </p:sp>
      <p:sp>
        <p:nvSpPr>
          <p:cNvPr id="6" name="Text Box 5"/>
          <p:cNvSpPr txBox="1">
            <a:spLocks noChangeArrowheads="1"/>
          </p:cNvSpPr>
          <p:nvPr/>
        </p:nvSpPr>
        <p:spPr bwMode="auto">
          <a:xfrm>
            <a:off x="1896533" y="3035122"/>
            <a:ext cx="1567945" cy="3667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9" tIns="44446" rIns="90479" bIns="44446">
            <a:spAutoFit/>
          </a:bodyPr>
          <a:lstStyle/>
          <a:p>
            <a:r>
              <a:rPr lang="en-US" b="1" dirty="0">
                <a:solidFill>
                  <a:srgbClr val="F5FAC6"/>
                </a:solidFill>
                <a:latin typeface="Courier New" charset="0"/>
              </a:rPr>
              <a:t>&lt;Envelope&gt;</a:t>
            </a:r>
          </a:p>
        </p:txBody>
      </p:sp>
      <p:sp>
        <p:nvSpPr>
          <p:cNvPr id="7" name="Rectangle 7"/>
          <p:cNvSpPr>
            <a:spLocks noChangeArrowheads="1"/>
          </p:cNvSpPr>
          <p:nvPr/>
        </p:nvSpPr>
        <p:spPr bwMode="auto">
          <a:xfrm>
            <a:off x="2048933" y="3366909"/>
            <a:ext cx="2895600" cy="838200"/>
          </a:xfrm>
          <a:prstGeom prst="rect">
            <a:avLst/>
          </a:prstGeom>
          <a:noFill/>
          <a:ln w="12700">
            <a:solidFill>
              <a:srgbClr val="F5FAC6"/>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9" tIns="44446" rIns="90479" bIns="44446" anchor="ctr">
            <a:spAutoFit/>
          </a:bodyPr>
          <a:lstStyle/>
          <a:p>
            <a:endParaRPr lang="en-US"/>
          </a:p>
        </p:txBody>
      </p:sp>
      <p:sp>
        <p:nvSpPr>
          <p:cNvPr id="8" name="Text Box 8"/>
          <p:cNvSpPr txBox="1">
            <a:spLocks noChangeArrowheads="1"/>
          </p:cNvSpPr>
          <p:nvPr/>
        </p:nvSpPr>
        <p:spPr bwMode="auto">
          <a:xfrm>
            <a:off x="2045758" y="3324047"/>
            <a:ext cx="1298415" cy="3667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9" tIns="44446" rIns="90479" bIns="44446">
            <a:spAutoFit/>
          </a:bodyPr>
          <a:lstStyle/>
          <a:p>
            <a:r>
              <a:rPr lang="en-US" b="1" dirty="0">
                <a:solidFill>
                  <a:srgbClr val="F5FAC6"/>
                </a:solidFill>
                <a:latin typeface="Courier New" charset="0"/>
              </a:rPr>
              <a:t>&lt;Header&gt;</a:t>
            </a:r>
          </a:p>
        </p:txBody>
      </p:sp>
      <p:sp>
        <p:nvSpPr>
          <p:cNvPr id="9" name="Text Box 9"/>
          <p:cNvSpPr txBox="1">
            <a:spLocks noChangeArrowheads="1"/>
          </p:cNvSpPr>
          <p:nvPr/>
        </p:nvSpPr>
        <p:spPr bwMode="auto">
          <a:xfrm>
            <a:off x="2029883" y="3840515"/>
            <a:ext cx="1429423" cy="3667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9" tIns="44446" rIns="90479" bIns="44446">
            <a:spAutoFit/>
          </a:bodyPr>
          <a:lstStyle/>
          <a:p>
            <a:r>
              <a:rPr lang="en-US" b="1" dirty="0">
                <a:solidFill>
                  <a:srgbClr val="F5FAC6"/>
                </a:solidFill>
                <a:latin typeface="Courier New" charset="0"/>
              </a:rPr>
              <a:t>&lt;/Header&gt;</a:t>
            </a:r>
          </a:p>
        </p:txBody>
      </p:sp>
      <p:sp>
        <p:nvSpPr>
          <p:cNvPr id="10" name="Rectangle 11"/>
          <p:cNvSpPr>
            <a:spLocks noChangeArrowheads="1"/>
          </p:cNvSpPr>
          <p:nvPr/>
        </p:nvSpPr>
        <p:spPr bwMode="auto">
          <a:xfrm>
            <a:off x="2052108" y="4324172"/>
            <a:ext cx="2895600" cy="838200"/>
          </a:xfrm>
          <a:prstGeom prst="rect">
            <a:avLst/>
          </a:prstGeom>
          <a:noFill/>
          <a:ln w="12700">
            <a:solidFill>
              <a:srgbClr val="F5FAC6"/>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9" tIns="44446" rIns="90479" bIns="44446" anchor="ctr">
            <a:spAutoFit/>
          </a:bodyPr>
          <a:lstStyle/>
          <a:p>
            <a:endParaRPr lang="en-US"/>
          </a:p>
        </p:txBody>
      </p:sp>
      <p:sp>
        <p:nvSpPr>
          <p:cNvPr id="11" name="Text Box 12"/>
          <p:cNvSpPr txBox="1">
            <a:spLocks noChangeArrowheads="1"/>
          </p:cNvSpPr>
          <p:nvPr/>
        </p:nvSpPr>
        <p:spPr bwMode="auto">
          <a:xfrm>
            <a:off x="2001308" y="4281309"/>
            <a:ext cx="1016287" cy="3667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9" tIns="44446" rIns="90479" bIns="44446">
            <a:spAutoFit/>
          </a:bodyPr>
          <a:lstStyle/>
          <a:p>
            <a:r>
              <a:rPr lang="en-US" b="1" dirty="0">
                <a:solidFill>
                  <a:srgbClr val="F5FAC6"/>
                </a:solidFill>
                <a:latin typeface="Courier New" charset="0"/>
              </a:rPr>
              <a:t>&lt;Body&gt;</a:t>
            </a:r>
          </a:p>
        </p:txBody>
      </p:sp>
      <p:sp>
        <p:nvSpPr>
          <p:cNvPr id="12" name="Text Box 13"/>
          <p:cNvSpPr txBox="1">
            <a:spLocks noChangeArrowheads="1"/>
          </p:cNvSpPr>
          <p:nvPr/>
        </p:nvSpPr>
        <p:spPr bwMode="auto">
          <a:xfrm>
            <a:off x="1985433" y="4811359"/>
            <a:ext cx="1157351" cy="3667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9" tIns="44446" rIns="90479" bIns="44446">
            <a:spAutoFit/>
          </a:bodyPr>
          <a:lstStyle/>
          <a:p>
            <a:r>
              <a:rPr lang="en-US" b="1" dirty="0">
                <a:solidFill>
                  <a:srgbClr val="F5FAC6"/>
                </a:solidFill>
                <a:latin typeface="Courier New" charset="0"/>
              </a:rPr>
              <a:t>&lt;/Body&gt;</a:t>
            </a:r>
          </a:p>
        </p:txBody>
      </p:sp>
      <p:sp>
        <p:nvSpPr>
          <p:cNvPr id="13" name="Text Box 14"/>
          <p:cNvSpPr txBox="1">
            <a:spLocks noChangeArrowheads="1"/>
          </p:cNvSpPr>
          <p:nvPr/>
        </p:nvSpPr>
        <p:spPr bwMode="auto">
          <a:xfrm>
            <a:off x="1896533" y="2850972"/>
            <a:ext cx="2814643" cy="228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9" tIns="44446" rIns="90479" bIns="44446">
            <a:spAutoFit/>
          </a:bodyPr>
          <a:lstStyle/>
          <a:p>
            <a:r>
              <a:rPr lang="en-US" sz="900" b="1" dirty="0">
                <a:solidFill>
                  <a:srgbClr val="F5FAC6"/>
                </a:solidFill>
                <a:latin typeface="Courier New" charset="0"/>
              </a:rPr>
              <a:t>&lt;?xml version="1.0" encoding="UTF-8"?&gt;</a:t>
            </a:r>
          </a:p>
        </p:txBody>
      </p:sp>
      <p:sp>
        <p:nvSpPr>
          <p:cNvPr id="32" name="Text Box 6"/>
          <p:cNvSpPr txBox="1">
            <a:spLocks noChangeArrowheads="1"/>
          </p:cNvSpPr>
          <p:nvPr/>
        </p:nvSpPr>
        <p:spPr bwMode="auto">
          <a:xfrm>
            <a:off x="1896534" y="5068182"/>
            <a:ext cx="1708784" cy="3667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79" tIns="44446" rIns="90479" bIns="44446">
            <a:spAutoFit/>
          </a:bodyPr>
          <a:lstStyle/>
          <a:p>
            <a:r>
              <a:rPr lang="en-US" b="1" dirty="0">
                <a:solidFill>
                  <a:srgbClr val="F5FAC6"/>
                </a:solidFill>
                <a:latin typeface="Courier New" charset="0"/>
              </a:rPr>
              <a:t>&lt;/Envelope&gt;</a:t>
            </a:r>
          </a:p>
        </p:txBody>
      </p:sp>
    </p:spTree>
    <p:extLst>
      <p:ext uri="{BB962C8B-B14F-4D97-AF65-F5344CB8AC3E}">
        <p14:creationId xmlns:p14="http://schemas.microsoft.com/office/powerpoint/2010/main" val="2760916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t>SOAP Header</a:t>
            </a:r>
          </a:p>
        </p:txBody>
      </p:sp>
      <p:sp>
        <p:nvSpPr>
          <p:cNvPr id="98307" name="Rectangle 3"/>
          <p:cNvSpPr>
            <a:spLocks noGrp="1" noChangeArrowheads="1"/>
          </p:cNvSpPr>
          <p:nvPr>
            <p:ph idx="1"/>
          </p:nvPr>
        </p:nvSpPr>
        <p:spPr/>
        <p:txBody>
          <a:bodyPr lIns="171322" tIns="85661" rIns="171322" bIns="85661"/>
          <a:lstStyle/>
          <a:p>
            <a:r>
              <a:rPr lang="en-US" dirty="0"/>
              <a:t>Optional</a:t>
            </a:r>
          </a:p>
          <a:p>
            <a:r>
              <a:rPr lang="en-US" dirty="0"/>
              <a:t>Allows packaging of information orthogonal to message</a:t>
            </a:r>
          </a:p>
          <a:p>
            <a:pPr lvl="1"/>
            <a:r>
              <a:rPr lang="en-US" dirty="0"/>
              <a:t>Transactions</a:t>
            </a:r>
          </a:p>
          <a:p>
            <a:pPr lvl="2"/>
            <a:r>
              <a:rPr lang="en-US" dirty="0">
                <a:solidFill>
                  <a:srgbClr val="F5FAC6"/>
                </a:solidFill>
              </a:rPr>
              <a:t>Authentication information</a:t>
            </a:r>
          </a:p>
          <a:p>
            <a:pPr lvl="2"/>
            <a:r>
              <a:rPr lang="en-US" dirty="0">
                <a:solidFill>
                  <a:srgbClr val="F5FAC6"/>
                </a:solidFill>
              </a:rPr>
              <a:t>Account information</a:t>
            </a:r>
          </a:p>
          <a:p>
            <a:r>
              <a:rPr lang="en-US" dirty="0" err="1"/>
              <a:t>SOAP-ENV:mustUnderstand</a:t>
            </a:r>
            <a:endParaRPr lang="en-US" dirty="0"/>
          </a:p>
        </p:txBody>
      </p:sp>
    </p:spTree>
    <p:extLst>
      <p:ext uri="{BB962C8B-B14F-4D97-AF65-F5344CB8AC3E}">
        <p14:creationId xmlns:p14="http://schemas.microsoft.com/office/powerpoint/2010/main" val="5741432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86694" y="142875"/>
            <a:ext cx="7770616" cy="1143000"/>
          </a:xfrm>
        </p:spPr>
        <p:txBody>
          <a:bodyPr/>
          <a:lstStyle/>
          <a:p>
            <a:r>
              <a:rPr lang="en-US"/>
              <a:t>SOAP-ENV:mustUnderstand</a:t>
            </a:r>
          </a:p>
        </p:txBody>
      </p:sp>
      <p:sp>
        <p:nvSpPr>
          <p:cNvPr id="100355" name="Rectangle 3"/>
          <p:cNvSpPr>
            <a:spLocks noGrp="1" noChangeArrowheads="1"/>
          </p:cNvSpPr>
          <p:nvPr>
            <p:ph idx="1"/>
          </p:nvPr>
        </p:nvSpPr>
        <p:spPr>
          <a:xfrm>
            <a:off x="945444" y="2102556"/>
            <a:ext cx="7224889" cy="3326695"/>
          </a:xfrm>
        </p:spPr>
        <p:txBody>
          <a:bodyPr lIns="171322" tIns="85661" rIns="171322" bIns="85661"/>
          <a:lstStyle/>
          <a:p>
            <a:r>
              <a:rPr lang="en-US" dirty="0"/>
              <a:t>Attribute for Header element</a:t>
            </a:r>
          </a:p>
          <a:p>
            <a:r>
              <a:rPr lang="en-US" dirty="0"/>
              <a:t>Value  0 – skip this element if it doesn’t make sense</a:t>
            </a:r>
          </a:p>
          <a:p>
            <a:r>
              <a:rPr lang="en-US" dirty="0"/>
              <a:t>Value 1 – must fail if it doesn’t make sense</a:t>
            </a:r>
          </a:p>
          <a:p>
            <a:pPr lvl="1"/>
            <a:r>
              <a:rPr lang="en-US" dirty="0"/>
              <a:t>Ensures recipients be aware of important protocol extensions</a:t>
            </a:r>
          </a:p>
        </p:txBody>
      </p:sp>
      <p:sp>
        <p:nvSpPr>
          <p:cNvPr id="100356" name="Text Box 4"/>
          <p:cNvSpPr txBox="1">
            <a:spLocks noChangeArrowheads="1"/>
          </p:cNvSpPr>
          <p:nvPr/>
        </p:nvSpPr>
        <p:spPr bwMode="auto">
          <a:xfrm>
            <a:off x="2164120" y="5000625"/>
            <a:ext cx="4790448" cy="1737835"/>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69521" tIns="83274" rIns="169521" bIns="83274">
            <a:spAutoFit/>
          </a:bodyPr>
          <a:lstStyle/>
          <a:p>
            <a:r>
              <a:rPr lang="en-US" sz="1700">
                <a:latin typeface="Courier New" charset="0"/>
              </a:rPr>
              <a:t>&lt;SOAP-ENV:Header&gt;</a:t>
            </a:r>
          </a:p>
          <a:p>
            <a:r>
              <a:rPr lang="en-US" sz="1700">
                <a:latin typeface="Courier New" charset="0"/>
              </a:rPr>
              <a:t>   &lt;t:client xmlns:t=“Some-URI”</a:t>
            </a:r>
          </a:p>
          <a:p>
            <a:r>
              <a:rPr lang="en-US" sz="1700">
                <a:latin typeface="Courier New" charset="0"/>
              </a:rPr>
              <a:t>      SOAP-ENV:mustUnderstand=“0”&gt;</a:t>
            </a:r>
          </a:p>
          <a:p>
            <a:r>
              <a:rPr lang="en-US" sz="1700">
                <a:latin typeface="Courier New" charset="0"/>
              </a:rPr>
              <a:t>    </a:t>
            </a:r>
            <a:r>
              <a:rPr lang="en-US" sz="1700">
                <a:latin typeface="Courier New" charset="0"/>
                <a:hlinkClick r:id="rId2"/>
              </a:rPr>
              <a:t>sacharya@inktomi.com</a:t>
            </a:r>
            <a:endParaRPr lang="en-US" sz="1700">
              <a:latin typeface="Courier New" charset="0"/>
            </a:endParaRPr>
          </a:p>
          <a:p>
            <a:r>
              <a:rPr lang="en-US" sz="1700">
                <a:latin typeface="Courier New" charset="0"/>
              </a:rPr>
              <a:t>   &lt;/t:client&gt;</a:t>
            </a:r>
          </a:p>
          <a:p>
            <a:r>
              <a:rPr lang="en-US" sz="1700">
                <a:latin typeface="Courier New" charset="0"/>
              </a:rPr>
              <a:t>&lt;/SOAP-ENV:Header&gt;</a:t>
            </a:r>
          </a:p>
        </p:txBody>
      </p:sp>
    </p:spTree>
    <p:extLst>
      <p:ext uri="{BB962C8B-B14F-4D97-AF65-F5344CB8AC3E}">
        <p14:creationId xmlns:p14="http://schemas.microsoft.com/office/powerpoint/2010/main" val="3747503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Web APIs</a:t>
            </a:r>
            <a:endParaRPr lang="en-US" dirty="0"/>
          </a:p>
        </p:txBody>
      </p:sp>
      <p:sp>
        <p:nvSpPr>
          <p:cNvPr id="3" name="Content Placeholder 2"/>
          <p:cNvSpPr>
            <a:spLocks noGrp="1"/>
          </p:cNvSpPr>
          <p:nvPr>
            <p:ph idx="1"/>
          </p:nvPr>
        </p:nvSpPr>
        <p:spPr/>
        <p:txBody>
          <a:bodyPr/>
          <a:lstStyle/>
          <a:p>
            <a:r>
              <a:rPr lang="en-US" dirty="0" smtClean="0"/>
              <a:t>Use and adoption grew exponentially since 2000.</a:t>
            </a:r>
          </a:p>
          <a:p>
            <a:pPr lvl="1"/>
            <a:r>
              <a:rPr lang="en-US" dirty="0" smtClean="0"/>
              <a:t>Commercial Adoption : eBay, </a:t>
            </a:r>
            <a:r>
              <a:rPr lang="en-US" dirty="0" err="1" smtClean="0"/>
              <a:t>Salesforce</a:t>
            </a:r>
            <a:r>
              <a:rPr lang="en-US" dirty="0" smtClean="0"/>
              <a:t>, Amazon</a:t>
            </a:r>
          </a:p>
          <a:p>
            <a:pPr lvl="1"/>
            <a:r>
              <a:rPr lang="en-US" dirty="0" smtClean="0"/>
              <a:t>Social: </a:t>
            </a:r>
            <a:r>
              <a:rPr lang="en-US" dirty="0" err="1" smtClean="0"/>
              <a:t>Facebook</a:t>
            </a:r>
            <a:r>
              <a:rPr lang="en-US" dirty="0" smtClean="0"/>
              <a:t>, </a:t>
            </a:r>
            <a:r>
              <a:rPr lang="en-US" dirty="0" err="1" smtClean="0"/>
              <a:t>Instagram</a:t>
            </a:r>
            <a:r>
              <a:rPr lang="en-US" dirty="0" smtClean="0"/>
              <a:t>, Twitter</a:t>
            </a:r>
          </a:p>
          <a:p>
            <a:r>
              <a:rPr lang="en-US" dirty="0" smtClean="0"/>
              <a:t>Has both coincided with and helped power the rise of cloud computing.</a:t>
            </a:r>
          </a:p>
          <a:p>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86694" y="142875"/>
            <a:ext cx="7770616" cy="1143000"/>
          </a:xfrm>
        </p:spPr>
        <p:txBody>
          <a:bodyPr/>
          <a:lstStyle/>
          <a:p>
            <a:r>
              <a:rPr lang="en-US"/>
              <a:t>SOAP Body</a:t>
            </a:r>
          </a:p>
        </p:txBody>
      </p:sp>
      <p:sp>
        <p:nvSpPr>
          <p:cNvPr id="99331" name="Rectangle 3"/>
          <p:cNvSpPr>
            <a:spLocks noGrp="1" noChangeArrowheads="1"/>
          </p:cNvSpPr>
          <p:nvPr>
            <p:ph idx="1"/>
          </p:nvPr>
        </p:nvSpPr>
        <p:spPr/>
        <p:txBody>
          <a:bodyPr lIns="171322" tIns="85661" rIns="171322" bIns="85661"/>
          <a:lstStyle/>
          <a:p>
            <a:r>
              <a:rPr lang="en-US" dirty="0"/>
              <a:t>Can contain arbitrary XML</a:t>
            </a:r>
          </a:p>
          <a:p>
            <a:r>
              <a:rPr lang="en-US" dirty="0"/>
              <a:t>Conventions for</a:t>
            </a:r>
          </a:p>
          <a:p>
            <a:pPr lvl="1"/>
            <a:r>
              <a:rPr lang="en-US" dirty="0"/>
              <a:t>RPCs</a:t>
            </a:r>
          </a:p>
          <a:p>
            <a:pPr lvl="1"/>
            <a:r>
              <a:rPr lang="en-US" dirty="0"/>
              <a:t>Faults</a:t>
            </a:r>
          </a:p>
          <a:p>
            <a:pPr lvl="2"/>
            <a:r>
              <a:rPr lang="en-US" dirty="0" err="1">
                <a:solidFill>
                  <a:srgbClr val="F5FAC6"/>
                </a:solidFill>
              </a:rPr>
              <a:t>Faultcode</a:t>
            </a:r>
            <a:r>
              <a:rPr lang="en-US" dirty="0">
                <a:solidFill>
                  <a:srgbClr val="F5FAC6"/>
                </a:solidFill>
              </a:rPr>
              <a:t> – lookup string</a:t>
            </a:r>
          </a:p>
          <a:p>
            <a:pPr lvl="2"/>
            <a:r>
              <a:rPr lang="en-US" dirty="0" err="1">
                <a:solidFill>
                  <a:srgbClr val="F5FAC6"/>
                </a:solidFill>
              </a:rPr>
              <a:t>Faultstring</a:t>
            </a:r>
            <a:r>
              <a:rPr lang="en-US" dirty="0">
                <a:solidFill>
                  <a:srgbClr val="F5FAC6"/>
                </a:solidFill>
              </a:rPr>
              <a:t> – human readable string</a:t>
            </a:r>
          </a:p>
          <a:p>
            <a:pPr lvl="2"/>
            <a:r>
              <a:rPr lang="en-US" dirty="0" err="1">
                <a:solidFill>
                  <a:srgbClr val="F5FAC6"/>
                </a:solidFill>
              </a:rPr>
              <a:t>Faultactor</a:t>
            </a:r>
            <a:r>
              <a:rPr lang="en-US" dirty="0">
                <a:solidFill>
                  <a:srgbClr val="F5FAC6"/>
                </a:solidFill>
              </a:rPr>
              <a:t> – where in the message path</a:t>
            </a:r>
          </a:p>
          <a:p>
            <a:pPr lvl="2"/>
            <a:r>
              <a:rPr lang="en-US" dirty="0">
                <a:solidFill>
                  <a:srgbClr val="F5FAC6"/>
                </a:solidFill>
              </a:rPr>
              <a:t>Detail – optional</a:t>
            </a:r>
          </a:p>
          <a:p>
            <a:pPr lvl="1"/>
            <a:r>
              <a:rPr lang="en-US" dirty="0"/>
              <a:t>Data encoding</a:t>
            </a:r>
          </a:p>
        </p:txBody>
      </p:sp>
    </p:spTree>
    <p:extLst>
      <p:ext uri="{BB962C8B-B14F-4D97-AF65-F5344CB8AC3E}">
        <p14:creationId xmlns:p14="http://schemas.microsoft.com/office/powerpoint/2010/main" val="2269102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86694" y="142875"/>
            <a:ext cx="7770616" cy="1000125"/>
          </a:xfrm>
        </p:spPr>
        <p:txBody>
          <a:bodyPr/>
          <a:lstStyle/>
          <a:p>
            <a:r>
              <a:rPr lang="en-US"/>
              <a:t>Data encoding in SOAP</a:t>
            </a:r>
          </a:p>
        </p:txBody>
      </p:sp>
      <p:sp>
        <p:nvSpPr>
          <p:cNvPr id="101379" name="Rectangle 3"/>
          <p:cNvSpPr>
            <a:spLocks noGrp="1" noChangeArrowheads="1"/>
          </p:cNvSpPr>
          <p:nvPr>
            <p:ph idx="1"/>
          </p:nvPr>
        </p:nvSpPr>
        <p:spPr>
          <a:xfrm>
            <a:off x="959556" y="2159000"/>
            <a:ext cx="7913930" cy="3526235"/>
          </a:xfrm>
        </p:spPr>
        <p:txBody>
          <a:bodyPr lIns="171322" tIns="85661" rIns="171322" bIns="85661">
            <a:normAutofit fontScale="92500" lnSpcReduction="20000"/>
          </a:bodyPr>
          <a:lstStyle/>
          <a:p>
            <a:pPr>
              <a:lnSpc>
                <a:spcPct val="90000"/>
              </a:lnSpc>
            </a:pPr>
            <a:r>
              <a:rPr lang="en-US" dirty="0"/>
              <a:t>SOAP provides default encoding schema</a:t>
            </a:r>
          </a:p>
          <a:p>
            <a:pPr lvl="1">
              <a:lnSpc>
                <a:spcPct val="90000"/>
              </a:lnSpc>
            </a:pPr>
            <a:r>
              <a:rPr lang="en-US" dirty="0"/>
              <a:t>Why reinvent the wheel?</a:t>
            </a:r>
          </a:p>
          <a:p>
            <a:pPr>
              <a:lnSpc>
                <a:spcPct val="90000"/>
              </a:lnSpc>
            </a:pPr>
            <a:r>
              <a:rPr lang="en-US" dirty="0"/>
              <a:t>Simple data types</a:t>
            </a:r>
          </a:p>
          <a:p>
            <a:pPr lvl="1">
              <a:lnSpc>
                <a:spcPct val="90000"/>
              </a:lnSpc>
            </a:pPr>
            <a:r>
              <a:rPr lang="en-US" dirty="0"/>
              <a:t>Use “</a:t>
            </a:r>
            <a:r>
              <a:rPr lang="en-US" dirty="0" err="1"/>
              <a:t>xsi:type</a:t>
            </a:r>
            <a:r>
              <a:rPr lang="en-US" dirty="0"/>
              <a:t>”</a:t>
            </a:r>
          </a:p>
          <a:p>
            <a:pPr lvl="1">
              <a:lnSpc>
                <a:spcPct val="90000"/>
              </a:lnSpc>
            </a:pPr>
            <a:r>
              <a:rPr lang="en-US" dirty="0"/>
              <a:t>String, floats </a:t>
            </a:r>
            <a:r>
              <a:rPr lang="en-US" dirty="0" err="1"/>
              <a:t>etc</a:t>
            </a:r>
            <a:endParaRPr lang="en-US" dirty="0"/>
          </a:p>
          <a:p>
            <a:pPr>
              <a:lnSpc>
                <a:spcPct val="90000"/>
              </a:lnSpc>
            </a:pPr>
            <a:r>
              <a:rPr lang="en-US" dirty="0"/>
              <a:t>Complex data types</a:t>
            </a:r>
          </a:p>
          <a:p>
            <a:pPr lvl="1">
              <a:lnSpc>
                <a:spcPct val="90000"/>
              </a:lnSpc>
            </a:pPr>
            <a:r>
              <a:rPr lang="en-US" dirty="0"/>
              <a:t>SOAP arrays</a:t>
            </a:r>
          </a:p>
          <a:p>
            <a:pPr lvl="1">
              <a:lnSpc>
                <a:spcPct val="90000"/>
              </a:lnSpc>
            </a:pPr>
            <a:r>
              <a:rPr lang="en-US" dirty="0" err="1"/>
              <a:t>Structs</a:t>
            </a:r>
            <a:r>
              <a:rPr lang="en-US" dirty="0"/>
              <a:t>: compound types</a:t>
            </a:r>
          </a:p>
          <a:p>
            <a:pPr>
              <a:lnSpc>
                <a:spcPct val="90000"/>
              </a:lnSpc>
            </a:pPr>
            <a:r>
              <a:rPr lang="en-US" dirty="0"/>
              <a:t>Data referencing</a:t>
            </a:r>
          </a:p>
          <a:p>
            <a:pPr lvl="1">
              <a:lnSpc>
                <a:spcPct val="90000"/>
              </a:lnSpc>
            </a:pPr>
            <a:r>
              <a:rPr lang="en-US" dirty="0" err="1"/>
              <a:t>Href</a:t>
            </a:r>
            <a:r>
              <a:rPr lang="en-US" dirty="0"/>
              <a:t> and id attributes</a:t>
            </a:r>
          </a:p>
        </p:txBody>
      </p:sp>
    </p:spTree>
    <p:extLst>
      <p:ext uri="{BB962C8B-B14F-4D97-AF65-F5344CB8AC3E}">
        <p14:creationId xmlns:p14="http://schemas.microsoft.com/office/powerpoint/2010/main" val="2981287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86694" y="142875"/>
            <a:ext cx="7770616" cy="1143000"/>
          </a:xfrm>
        </p:spPr>
        <p:txBody>
          <a:bodyPr/>
          <a:lstStyle/>
          <a:p>
            <a:r>
              <a:rPr lang="en-US"/>
              <a:t>Data encoding in SOAP</a:t>
            </a:r>
          </a:p>
        </p:txBody>
      </p:sp>
      <p:sp>
        <p:nvSpPr>
          <p:cNvPr id="102403" name="Rectangle 3"/>
          <p:cNvSpPr>
            <a:spLocks noGrp="1" noChangeArrowheads="1"/>
          </p:cNvSpPr>
          <p:nvPr>
            <p:ph idx="1"/>
          </p:nvPr>
        </p:nvSpPr>
        <p:spPr/>
        <p:txBody>
          <a:bodyPr lIns="171322" tIns="85661" rIns="171322" bIns="85661"/>
          <a:lstStyle/>
          <a:p>
            <a:r>
              <a:rPr lang="en-US"/>
              <a:t>Binary data</a:t>
            </a:r>
          </a:p>
          <a:p>
            <a:pPr lvl="1"/>
            <a:r>
              <a:rPr lang="en-US"/>
              <a:t>Base64 encoding</a:t>
            </a:r>
          </a:p>
          <a:p>
            <a:pPr>
              <a:buFontTx/>
              <a:buNone/>
            </a:pPr>
            <a:endParaRPr lang="en-US"/>
          </a:p>
          <a:p>
            <a:r>
              <a:rPr lang="en-US"/>
              <a:t>Can roll your own schema</a:t>
            </a:r>
          </a:p>
          <a:p>
            <a:pPr lvl="1"/>
            <a:r>
              <a:rPr lang="en-US"/>
              <a:t>encodingStyle</a:t>
            </a:r>
          </a:p>
          <a:p>
            <a:pPr lvl="1"/>
            <a:r>
              <a:rPr lang="en-US"/>
              <a:t>Interoperability issues</a:t>
            </a:r>
          </a:p>
          <a:p>
            <a:endParaRPr lang="en-US"/>
          </a:p>
        </p:txBody>
      </p:sp>
    </p:spTree>
    <p:extLst>
      <p:ext uri="{BB962C8B-B14F-4D97-AF65-F5344CB8AC3E}">
        <p14:creationId xmlns:p14="http://schemas.microsoft.com/office/powerpoint/2010/main" val="23853017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Where does WSDL fit?</a:t>
            </a:r>
          </a:p>
        </p:txBody>
      </p:sp>
      <p:sp>
        <p:nvSpPr>
          <p:cNvPr id="10243" name="Rectangle 3"/>
          <p:cNvSpPr>
            <a:spLocks noGrp="1" noChangeArrowheads="1"/>
          </p:cNvSpPr>
          <p:nvPr>
            <p:ph idx="1"/>
          </p:nvPr>
        </p:nvSpPr>
        <p:spPr/>
        <p:txBody>
          <a:bodyPr/>
          <a:lstStyle/>
          <a:p>
            <a:r>
              <a:rPr lang="en-US"/>
              <a:t>SOAP is the envelope containing the message</a:t>
            </a:r>
          </a:p>
          <a:p>
            <a:r>
              <a:rPr lang="en-US"/>
              <a:t>WSDL describes the service</a:t>
            </a:r>
          </a:p>
          <a:p>
            <a:r>
              <a:rPr lang="en-US"/>
              <a:t>UDDI is a listing of web services described by WSDL</a:t>
            </a:r>
          </a:p>
        </p:txBody>
      </p:sp>
    </p:spTree>
    <p:extLst>
      <p:ext uri="{BB962C8B-B14F-4D97-AF65-F5344CB8AC3E}">
        <p14:creationId xmlns:p14="http://schemas.microsoft.com/office/powerpoint/2010/main" val="2904158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Document Structure</a:t>
            </a:r>
          </a:p>
        </p:txBody>
      </p:sp>
      <p:sp>
        <p:nvSpPr>
          <p:cNvPr id="12291" name="Rectangle 3"/>
          <p:cNvSpPr>
            <a:spLocks noGrp="1" noChangeArrowheads="1"/>
          </p:cNvSpPr>
          <p:nvPr>
            <p:ph idx="1"/>
          </p:nvPr>
        </p:nvSpPr>
        <p:spPr/>
        <p:txBody>
          <a:bodyPr/>
          <a:lstStyle/>
          <a:p>
            <a:r>
              <a:rPr lang="en-US"/>
              <a:t>Written in XML</a:t>
            </a:r>
          </a:p>
          <a:p>
            <a:r>
              <a:rPr lang="en-US"/>
              <a:t>Two types of sections </a:t>
            </a:r>
          </a:p>
          <a:p>
            <a:pPr lvl="1"/>
            <a:r>
              <a:rPr lang="en-US"/>
              <a:t>Abstract and Concrete</a:t>
            </a:r>
          </a:p>
          <a:p>
            <a:r>
              <a:rPr lang="en-US" i="1"/>
              <a:t>Abstract</a:t>
            </a:r>
            <a:r>
              <a:rPr lang="en-US"/>
              <a:t> sections define SOAP messages in a platform- and language-independent manner </a:t>
            </a:r>
          </a:p>
          <a:p>
            <a:r>
              <a:rPr lang="en-US"/>
              <a:t>Site-specific matters such as serialization are relegated to the </a:t>
            </a:r>
            <a:r>
              <a:rPr lang="en-US" i="1"/>
              <a:t>Concrete</a:t>
            </a:r>
            <a:r>
              <a:rPr lang="en-US"/>
              <a:t> sections</a:t>
            </a:r>
          </a:p>
          <a:p>
            <a:endParaRPr lang="en-US"/>
          </a:p>
        </p:txBody>
      </p:sp>
    </p:spTree>
    <p:extLst>
      <p:ext uri="{BB962C8B-B14F-4D97-AF65-F5344CB8AC3E}">
        <p14:creationId xmlns:p14="http://schemas.microsoft.com/office/powerpoint/2010/main" val="3864465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Abstract Definitions</a:t>
            </a:r>
          </a:p>
        </p:txBody>
      </p:sp>
      <p:sp>
        <p:nvSpPr>
          <p:cNvPr id="13315" name="Rectangle 3"/>
          <p:cNvSpPr>
            <a:spLocks noGrp="1" noChangeArrowheads="1"/>
          </p:cNvSpPr>
          <p:nvPr>
            <p:ph idx="1"/>
          </p:nvPr>
        </p:nvSpPr>
        <p:spPr/>
        <p:txBody>
          <a:bodyPr/>
          <a:lstStyle/>
          <a:p>
            <a:pPr>
              <a:lnSpc>
                <a:spcPct val="90000"/>
              </a:lnSpc>
            </a:pPr>
            <a:r>
              <a:rPr lang="en-US" b="1"/>
              <a:t>Types: </a:t>
            </a:r>
            <a:r>
              <a:rPr lang="en-US"/>
              <a:t>Machine- and language-independent type definitions. </a:t>
            </a:r>
          </a:p>
          <a:p>
            <a:pPr>
              <a:lnSpc>
                <a:spcPct val="90000"/>
              </a:lnSpc>
            </a:pPr>
            <a:r>
              <a:rPr lang="en-US" b="1"/>
              <a:t>Messages: </a:t>
            </a:r>
            <a:r>
              <a:rPr lang="en-US"/>
              <a:t>Contains function parameters (inputs are separate from outputs) or document descriptions. </a:t>
            </a:r>
          </a:p>
          <a:p>
            <a:pPr>
              <a:lnSpc>
                <a:spcPct val="90000"/>
              </a:lnSpc>
            </a:pPr>
            <a:r>
              <a:rPr lang="en-US" b="1"/>
              <a:t>PortTypes: </a:t>
            </a:r>
            <a:r>
              <a:rPr lang="en-US"/>
              <a:t>Refers to message definitions in Messages section that describe function signatures (operation name, input parameters, output parameters). </a:t>
            </a:r>
          </a:p>
          <a:p>
            <a:pPr>
              <a:lnSpc>
                <a:spcPct val="90000"/>
              </a:lnSpc>
            </a:pPr>
            <a:endParaRPr lang="en-US"/>
          </a:p>
        </p:txBody>
      </p:sp>
    </p:spTree>
    <p:extLst>
      <p:ext uri="{BB962C8B-B14F-4D97-AF65-F5344CB8AC3E}">
        <p14:creationId xmlns:p14="http://schemas.microsoft.com/office/powerpoint/2010/main" val="1586582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Concrete Descriptions</a:t>
            </a:r>
          </a:p>
        </p:txBody>
      </p:sp>
      <p:sp>
        <p:nvSpPr>
          <p:cNvPr id="15363" name="Rectangle 3"/>
          <p:cNvSpPr>
            <a:spLocks noGrp="1" noChangeArrowheads="1"/>
          </p:cNvSpPr>
          <p:nvPr>
            <p:ph idx="1"/>
          </p:nvPr>
        </p:nvSpPr>
        <p:spPr/>
        <p:txBody>
          <a:bodyPr/>
          <a:lstStyle/>
          <a:p>
            <a:r>
              <a:rPr lang="en-US" b="1"/>
              <a:t>Bindings: </a:t>
            </a:r>
            <a:r>
              <a:rPr lang="en-US"/>
              <a:t>Specifies binding(s) of each operation in the PortTypes section. </a:t>
            </a:r>
          </a:p>
          <a:p>
            <a:r>
              <a:rPr lang="en-US" b="1"/>
              <a:t>Services: </a:t>
            </a:r>
            <a:r>
              <a:rPr lang="en-US"/>
              <a:t>Specifies port address(es) of each binding. </a:t>
            </a:r>
          </a:p>
          <a:p>
            <a:endParaRPr lang="en-US"/>
          </a:p>
        </p:txBody>
      </p:sp>
    </p:spTree>
    <p:extLst>
      <p:ext uri="{BB962C8B-B14F-4D97-AF65-F5344CB8AC3E}">
        <p14:creationId xmlns:p14="http://schemas.microsoft.com/office/powerpoint/2010/main" val="4062669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Operation</a:t>
            </a:r>
          </a:p>
        </p:txBody>
      </p:sp>
      <p:sp>
        <p:nvSpPr>
          <p:cNvPr id="28675" name="Rectangle 3"/>
          <p:cNvSpPr>
            <a:spLocks noGrp="1" noChangeArrowheads="1"/>
          </p:cNvSpPr>
          <p:nvPr>
            <p:ph idx="1"/>
          </p:nvPr>
        </p:nvSpPr>
        <p:spPr/>
        <p:txBody>
          <a:bodyPr/>
          <a:lstStyle/>
          <a:p>
            <a:r>
              <a:rPr lang="en-US"/>
              <a:t>An </a:t>
            </a:r>
            <a:r>
              <a:rPr lang="en-US" i="1"/>
              <a:t>operation</a:t>
            </a:r>
            <a:r>
              <a:rPr lang="en-US"/>
              <a:t> is similar to a function in a high level programming language</a:t>
            </a:r>
          </a:p>
          <a:p>
            <a:r>
              <a:rPr lang="en-US"/>
              <a:t>A message exchange is also referred to as an operation </a:t>
            </a:r>
          </a:p>
          <a:p>
            <a:r>
              <a:rPr lang="en-US"/>
              <a:t>Operations are the focal point of interacting with the service</a:t>
            </a:r>
          </a:p>
        </p:txBody>
      </p:sp>
    </p:spTree>
    <p:extLst>
      <p:ext uri="{BB962C8B-B14F-4D97-AF65-F5344CB8AC3E}">
        <p14:creationId xmlns:p14="http://schemas.microsoft.com/office/powerpoint/2010/main" val="28425997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Big Picture</a:t>
            </a:r>
          </a:p>
        </p:txBody>
      </p:sp>
      <p:pic>
        <p:nvPicPr>
          <p:cNvPr id="29701" name="Picture 5" descr="understandwsdl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889" y="2081007"/>
            <a:ext cx="4007556" cy="419561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075830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An Example</a:t>
            </a:r>
          </a:p>
        </p:txBody>
      </p:sp>
      <p:sp>
        <p:nvSpPr>
          <p:cNvPr id="16387" name="Rectangle 3"/>
          <p:cNvSpPr>
            <a:spLocks noGrp="1" noChangeArrowheads="1"/>
          </p:cNvSpPr>
          <p:nvPr>
            <p:ph idx="1"/>
          </p:nvPr>
        </p:nvSpPr>
        <p:spPr/>
        <p:txBody>
          <a:bodyPr/>
          <a:lstStyle/>
          <a:p>
            <a:r>
              <a:rPr lang="en-US"/>
              <a:t>&lt;?xml version="1.0" encoding="UTF-8" ?&gt; </a:t>
            </a:r>
          </a:p>
          <a:p>
            <a:r>
              <a:rPr lang="en-US"/>
              <a:t>This first line declares the document as an XML document.</a:t>
            </a:r>
          </a:p>
          <a:p>
            <a:r>
              <a:rPr lang="en-US"/>
              <a:t>Not required, but helps the XML parser determine whether to parse the file or signal an error</a:t>
            </a:r>
          </a:p>
        </p:txBody>
      </p:sp>
    </p:spTree>
    <p:extLst>
      <p:ext uri="{BB962C8B-B14F-4D97-AF65-F5344CB8AC3E}">
        <p14:creationId xmlns:p14="http://schemas.microsoft.com/office/powerpoint/2010/main" val="12691306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 vs. APIs</a:t>
            </a:r>
            <a:endParaRPr lang="en-US" dirty="0"/>
          </a:p>
        </p:txBody>
      </p:sp>
      <p:sp>
        <p:nvSpPr>
          <p:cNvPr id="3" name="Content Placeholder 2"/>
          <p:cNvSpPr>
            <a:spLocks noGrp="1"/>
          </p:cNvSpPr>
          <p:nvPr>
            <p:ph idx="1"/>
          </p:nvPr>
        </p:nvSpPr>
        <p:spPr/>
        <p:txBody>
          <a:bodyPr/>
          <a:lstStyle/>
          <a:p>
            <a:r>
              <a:rPr lang="en-US" dirty="0" smtClean="0"/>
              <a:t>Web Services are structured, supported by a large body of standards.</a:t>
            </a:r>
          </a:p>
          <a:p>
            <a:r>
              <a:rPr lang="en-US" dirty="0" smtClean="0"/>
              <a:t>Well suited for exchange of business data.</a:t>
            </a:r>
          </a:p>
          <a:p>
            <a:r>
              <a:rPr lang="en-US" dirty="0" smtClean="0"/>
              <a:t>Support for a variety of security needs, reliable messaging, asynchronous exchange.</a:t>
            </a:r>
          </a:p>
          <a:p>
            <a:r>
              <a:rPr lang="en-US" dirty="0" smtClean="0"/>
              <a:t>Can get complex. Need specialized toolkits/clients.</a:t>
            </a:r>
          </a:p>
          <a:p>
            <a:r>
              <a:rPr lang="en-US" dirty="0" smtClean="0"/>
              <a:t>Bar for adoption is high.</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Types Section</a:t>
            </a:r>
          </a:p>
        </p:txBody>
      </p:sp>
      <p:sp>
        <p:nvSpPr>
          <p:cNvPr id="21507" name="Rectangle 3"/>
          <p:cNvSpPr>
            <a:spLocks noGrp="1" noChangeArrowheads="1"/>
          </p:cNvSpPr>
          <p:nvPr>
            <p:ph idx="1"/>
          </p:nvPr>
        </p:nvSpPr>
        <p:spPr>
          <a:xfrm>
            <a:off x="978408" y="2140458"/>
            <a:ext cx="7191925" cy="4068431"/>
          </a:xfrm>
        </p:spPr>
        <p:txBody>
          <a:bodyPr>
            <a:normAutofit lnSpcReduction="10000"/>
          </a:bodyPr>
          <a:lstStyle/>
          <a:p>
            <a:r>
              <a:rPr lang="en-US" dirty="0"/>
              <a:t>The </a:t>
            </a:r>
            <a:r>
              <a:rPr lang="en-US" i="1" dirty="0"/>
              <a:t>type</a:t>
            </a:r>
            <a:r>
              <a:rPr lang="en-US" dirty="0"/>
              <a:t> element defines the data types that are used by the web service. </a:t>
            </a:r>
          </a:p>
          <a:p>
            <a:r>
              <a:rPr lang="en-US" sz="2400" dirty="0"/>
              <a:t>&lt;</a:t>
            </a:r>
            <a:r>
              <a:rPr lang="en-US" sz="2400" dirty="0" err="1"/>
              <a:t>xsd:complexType</a:t>
            </a:r>
            <a:r>
              <a:rPr lang="en-US" sz="2400" dirty="0"/>
              <a:t> name="PERSON"&gt;</a:t>
            </a:r>
            <a:br>
              <a:rPr lang="en-US" sz="2400" dirty="0"/>
            </a:br>
            <a:r>
              <a:rPr lang="en-US" sz="2400" dirty="0"/>
              <a:t>   &lt;</a:t>
            </a:r>
            <a:r>
              <a:rPr lang="en-US" sz="2400" dirty="0" err="1"/>
              <a:t>xsd:sequence</a:t>
            </a:r>
            <a:r>
              <a:rPr lang="en-US" sz="2400" dirty="0"/>
              <a:t>&gt; </a:t>
            </a:r>
            <a:br>
              <a:rPr lang="en-US" sz="2400" dirty="0"/>
            </a:br>
            <a:r>
              <a:rPr lang="en-US" sz="2400" dirty="0"/>
              <a:t>	&lt;</a:t>
            </a:r>
            <a:r>
              <a:rPr lang="en-US" sz="2400" dirty="0" err="1"/>
              <a:t>xsd:element</a:t>
            </a:r>
            <a:r>
              <a:rPr lang="en-US" sz="2400" dirty="0"/>
              <a:t> name="</a:t>
            </a:r>
            <a:r>
              <a:rPr lang="en-US" sz="2400" dirty="0" err="1"/>
              <a:t>firstName</a:t>
            </a:r>
            <a:r>
              <a:rPr lang="ja-JP" altLang="en-US" sz="2400" dirty="0">
                <a:latin typeface="Arial"/>
              </a:rPr>
              <a:t>“</a:t>
            </a:r>
            <a:r>
              <a:rPr lang="en-US" sz="2400" dirty="0"/>
              <a:t> type="</a:t>
            </a:r>
            <a:r>
              <a:rPr lang="en-US" sz="2400" dirty="0" err="1"/>
              <a:t>xsd:string</a:t>
            </a:r>
            <a:r>
              <a:rPr lang="en-US" sz="2400" dirty="0"/>
              <a:t>"/&gt; </a:t>
            </a:r>
            <a:br>
              <a:rPr lang="en-US" sz="2400" dirty="0"/>
            </a:br>
            <a:r>
              <a:rPr lang="en-US" sz="2400" dirty="0"/>
              <a:t>	&lt;</a:t>
            </a:r>
            <a:r>
              <a:rPr lang="en-US" sz="2400" dirty="0" err="1"/>
              <a:t>xsd:element</a:t>
            </a:r>
            <a:r>
              <a:rPr lang="en-US" sz="2400" dirty="0"/>
              <a:t> name="</a:t>
            </a:r>
            <a:r>
              <a:rPr lang="en-US" sz="2400" dirty="0" err="1"/>
              <a:t>lastName</a:t>
            </a:r>
            <a:r>
              <a:rPr lang="en-US" sz="2400" dirty="0"/>
              <a:t>" type="</a:t>
            </a:r>
            <a:r>
              <a:rPr lang="en-US" sz="2400" dirty="0" err="1"/>
              <a:t>xsd:string</a:t>
            </a:r>
            <a:r>
              <a:rPr lang="en-US" sz="2400" dirty="0"/>
              <a:t>"/&gt; 	&lt;</a:t>
            </a:r>
            <a:r>
              <a:rPr lang="en-US" sz="2400" dirty="0" err="1"/>
              <a:t>xsd:element</a:t>
            </a:r>
            <a:r>
              <a:rPr lang="en-US" sz="2400" dirty="0"/>
              <a:t> name="</a:t>
            </a:r>
            <a:r>
              <a:rPr lang="en-US" sz="2400" dirty="0" err="1"/>
              <a:t>ageInYears</a:t>
            </a:r>
            <a:r>
              <a:rPr lang="en-US" sz="2400" dirty="0"/>
              <a:t>" type="</a:t>
            </a:r>
            <a:r>
              <a:rPr lang="en-US" sz="2400" dirty="0" err="1"/>
              <a:t>xsd:int</a:t>
            </a:r>
            <a:r>
              <a:rPr lang="en-US" sz="2400" dirty="0"/>
              <a:t>"/&gt; </a:t>
            </a:r>
            <a:br>
              <a:rPr lang="en-US" sz="2400" dirty="0"/>
            </a:br>
            <a:r>
              <a:rPr lang="en-US" sz="2400" dirty="0"/>
              <a:t>   &lt;/</a:t>
            </a:r>
            <a:r>
              <a:rPr lang="en-US" sz="2400" dirty="0" err="1"/>
              <a:t>xsd:sequence</a:t>
            </a:r>
            <a:r>
              <a:rPr lang="en-US" sz="2400" dirty="0"/>
              <a:t>&gt; </a:t>
            </a:r>
            <a:br>
              <a:rPr lang="en-US" sz="2400" dirty="0"/>
            </a:br>
            <a:r>
              <a:rPr lang="en-US" sz="2400" dirty="0"/>
              <a:t>&lt;/</a:t>
            </a:r>
            <a:r>
              <a:rPr lang="en-US" sz="2400" dirty="0" err="1"/>
              <a:t>xsd:complexType</a:t>
            </a:r>
            <a:r>
              <a:rPr lang="en-US" sz="2400" dirty="0"/>
              <a:t>&gt;</a:t>
            </a:r>
          </a:p>
        </p:txBody>
      </p:sp>
    </p:spTree>
    <p:extLst>
      <p:ext uri="{BB962C8B-B14F-4D97-AF65-F5344CB8AC3E}">
        <p14:creationId xmlns:p14="http://schemas.microsoft.com/office/powerpoint/2010/main" val="10746737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Messages Section</a:t>
            </a:r>
          </a:p>
        </p:txBody>
      </p:sp>
      <p:sp>
        <p:nvSpPr>
          <p:cNvPr id="22531" name="Rectangle 3"/>
          <p:cNvSpPr>
            <a:spLocks noGrp="1" noChangeArrowheads="1"/>
          </p:cNvSpPr>
          <p:nvPr>
            <p:ph idx="1"/>
          </p:nvPr>
        </p:nvSpPr>
        <p:spPr>
          <a:xfrm>
            <a:off x="978408" y="2140458"/>
            <a:ext cx="7191925" cy="3913209"/>
          </a:xfrm>
        </p:spPr>
        <p:txBody>
          <a:bodyPr>
            <a:normAutofit lnSpcReduction="10000"/>
          </a:bodyPr>
          <a:lstStyle/>
          <a:p>
            <a:pPr>
              <a:lnSpc>
                <a:spcPct val="90000"/>
              </a:lnSpc>
            </a:pPr>
            <a:r>
              <a:rPr lang="en-US" sz="2800" dirty="0"/>
              <a:t>A </a:t>
            </a:r>
            <a:r>
              <a:rPr lang="en-US" sz="2800" i="1" dirty="0"/>
              <a:t>message</a:t>
            </a:r>
            <a:r>
              <a:rPr lang="en-US" sz="2800" dirty="0"/>
              <a:t> element defines parameters</a:t>
            </a:r>
          </a:p>
          <a:p>
            <a:pPr>
              <a:lnSpc>
                <a:spcPct val="90000"/>
              </a:lnSpc>
            </a:pPr>
            <a:r>
              <a:rPr lang="en-US" sz="2800" dirty="0"/>
              <a:t>The name of an output message element ends in "Response" by convention </a:t>
            </a:r>
          </a:p>
          <a:p>
            <a:pPr>
              <a:lnSpc>
                <a:spcPct val="90000"/>
              </a:lnSpc>
            </a:pPr>
            <a:r>
              <a:rPr lang="en-US" sz="2800" dirty="0"/>
              <a:t>&lt;message name="</a:t>
            </a:r>
            <a:r>
              <a:rPr lang="en-US" sz="2800" dirty="0" err="1"/>
              <a:t>Simple.foo</a:t>
            </a:r>
            <a:r>
              <a:rPr lang="en-US" sz="2800" dirty="0"/>
              <a:t>"&gt; </a:t>
            </a:r>
            <a:br>
              <a:rPr lang="en-US" sz="2800" dirty="0"/>
            </a:br>
            <a:r>
              <a:rPr lang="en-US" sz="2800" dirty="0"/>
              <a:t>&lt;part name="</a:t>
            </a:r>
            <a:r>
              <a:rPr lang="en-US" sz="2800" dirty="0" err="1"/>
              <a:t>arg</a:t>
            </a:r>
            <a:r>
              <a:rPr lang="en-US" sz="2800" dirty="0"/>
              <a:t>" type="</a:t>
            </a:r>
            <a:r>
              <a:rPr lang="en-US" sz="2800" dirty="0" err="1"/>
              <a:t>xsd:int</a:t>
            </a:r>
            <a:r>
              <a:rPr lang="en-US" sz="2800" dirty="0"/>
              <a:t>"/&gt; </a:t>
            </a:r>
            <a:br>
              <a:rPr lang="en-US" sz="2800" dirty="0"/>
            </a:br>
            <a:r>
              <a:rPr lang="en-US" sz="2800" dirty="0"/>
              <a:t>&lt;/message&gt; </a:t>
            </a:r>
            <a:br>
              <a:rPr lang="en-US" sz="2800" dirty="0"/>
            </a:br>
            <a:r>
              <a:rPr lang="en-US" sz="2800" dirty="0"/>
              <a:t/>
            </a:r>
            <a:br>
              <a:rPr lang="en-US" sz="2800" dirty="0"/>
            </a:br>
            <a:r>
              <a:rPr lang="en-US" sz="2800" dirty="0"/>
              <a:t>&lt;message name="</a:t>
            </a:r>
            <a:r>
              <a:rPr lang="en-US" sz="2800" dirty="0" err="1"/>
              <a:t>Simple.fooResponse</a:t>
            </a:r>
            <a:r>
              <a:rPr lang="en-US" sz="2800" dirty="0"/>
              <a:t>"&gt; </a:t>
            </a:r>
            <a:br>
              <a:rPr lang="en-US" sz="2800" dirty="0"/>
            </a:br>
            <a:r>
              <a:rPr lang="en-US" sz="2800" dirty="0"/>
              <a:t>&lt;part name="result" type="</a:t>
            </a:r>
            <a:r>
              <a:rPr lang="en-US" sz="2800" dirty="0" err="1"/>
              <a:t>xsd:int</a:t>
            </a:r>
            <a:r>
              <a:rPr lang="en-US" sz="2800" dirty="0"/>
              <a:t>"/&gt; </a:t>
            </a:r>
            <a:br>
              <a:rPr lang="en-US" sz="2800" dirty="0"/>
            </a:br>
            <a:r>
              <a:rPr lang="en-US" sz="2800" dirty="0"/>
              <a:t>&lt;/message&gt; </a:t>
            </a:r>
          </a:p>
        </p:txBody>
      </p:sp>
    </p:spTree>
    <p:extLst>
      <p:ext uri="{BB962C8B-B14F-4D97-AF65-F5344CB8AC3E}">
        <p14:creationId xmlns:p14="http://schemas.microsoft.com/office/powerpoint/2010/main" val="722993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PortTypes Section</a:t>
            </a:r>
          </a:p>
        </p:txBody>
      </p:sp>
      <p:sp>
        <p:nvSpPr>
          <p:cNvPr id="23555" name="Rectangle 3"/>
          <p:cNvSpPr>
            <a:spLocks noGrp="1" noChangeArrowheads="1"/>
          </p:cNvSpPr>
          <p:nvPr>
            <p:ph idx="1"/>
          </p:nvPr>
        </p:nvSpPr>
        <p:spPr>
          <a:xfrm>
            <a:off x="1016000" y="2046112"/>
            <a:ext cx="7182556" cy="4084814"/>
          </a:xfrm>
        </p:spPr>
        <p:txBody>
          <a:bodyPr>
            <a:normAutofit/>
          </a:bodyPr>
          <a:lstStyle/>
          <a:p>
            <a:r>
              <a:rPr lang="en-US" sz="2400" dirty="0"/>
              <a:t>Defines a web service, the operations that can be performed, and the messages that are involved. </a:t>
            </a:r>
          </a:p>
          <a:p>
            <a:r>
              <a:rPr lang="en-US" sz="2400" dirty="0"/>
              <a:t>&lt;</a:t>
            </a:r>
            <a:r>
              <a:rPr lang="en-US" sz="2400" dirty="0" err="1"/>
              <a:t>portType</a:t>
            </a:r>
            <a:r>
              <a:rPr lang="en-US" sz="2400" dirty="0"/>
              <a:t> name="</a:t>
            </a:r>
            <a:r>
              <a:rPr lang="en-US" sz="2400" dirty="0" err="1"/>
              <a:t>SimplePortType</a:t>
            </a:r>
            <a:r>
              <a:rPr lang="en-US" sz="2400" dirty="0"/>
              <a:t>"&gt; </a:t>
            </a:r>
            <a:br>
              <a:rPr lang="en-US" sz="2400" dirty="0"/>
            </a:br>
            <a:r>
              <a:rPr lang="en-US" sz="2400" dirty="0"/>
              <a:t>&lt;operation name="foo" </a:t>
            </a:r>
            <a:r>
              <a:rPr lang="en-US" sz="2400" dirty="0" err="1"/>
              <a:t>parameterOrder</a:t>
            </a:r>
            <a:r>
              <a:rPr lang="en-US" sz="2400" dirty="0"/>
              <a:t>="</a:t>
            </a:r>
            <a:r>
              <a:rPr lang="en-US" sz="2400" dirty="0" err="1"/>
              <a:t>arg</a:t>
            </a:r>
            <a:r>
              <a:rPr lang="en-US" sz="2400" dirty="0"/>
              <a:t>" &gt; </a:t>
            </a:r>
            <a:br>
              <a:rPr lang="en-US" sz="2400" dirty="0"/>
            </a:br>
            <a:r>
              <a:rPr lang="en-US" sz="2400" dirty="0"/>
              <a:t>&lt;input message="</a:t>
            </a:r>
            <a:r>
              <a:rPr lang="en-US" sz="2400" dirty="0" err="1"/>
              <a:t>wsdlns:Simple.foo</a:t>
            </a:r>
            <a:r>
              <a:rPr lang="en-US" sz="2400" dirty="0"/>
              <a:t>"/&gt; </a:t>
            </a:r>
            <a:br>
              <a:rPr lang="en-US" sz="2400" dirty="0"/>
            </a:br>
            <a:r>
              <a:rPr lang="en-US" sz="2400" dirty="0"/>
              <a:t>&lt;</a:t>
            </a:r>
            <a:r>
              <a:rPr lang="en-US" sz="2400" dirty="0" err="1"/>
              <a:t>outputmessage</a:t>
            </a:r>
            <a:r>
              <a:rPr lang="en-US" sz="2400" dirty="0"/>
              <a:t>="</a:t>
            </a:r>
            <a:r>
              <a:rPr lang="en-US" sz="2400" dirty="0" err="1"/>
              <a:t>wsdlns:Simple.fooResponse</a:t>
            </a:r>
            <a:r>
              <a:rPr lang="en-US" sz="2400" dirty="0"/>
              <a:t>"/&gt; </a:t>
            </a:r>
            <a:br>
              <a:rPr lang="en-US" sz="2400" dirty="0"/>
            </a:br>
            <a:r>
              <a:rPr lang="en-US" sz="2400" dirty="0"/>
              <a:t>&lt;/operation&gt; </a:t>
            </a:r>
            <a:br>
              <a:rPr lang="en-US" sz="2400" dirty="0"/>
            </a:br>
            <a:r>
              <a:rPr lang="en-US" sz="2400" dirty="0"/>
              <a:t>&lt;/</a:t>
            </a:r>
            <a:r>
              <a:rPr lang="en-US" sz="2400" dirty="0" err="1"/>
              <a:t>portType</a:t>
            </a:r>
            <a:r>
              <a:rPr lang="en-US" sz="2400" dirty="0"/>
              <a:t>&gt; </a:t>
            </a:r>
          </a:p>
        </p:txBody>
      </p:sp>
    </p:spTree>
    <p:extLst>
      <p:ext uri="{BB962C8B-B14F-4D97-AF65-F5344CB8AC3E}">
        <p14:creationId xmlns:p14="http://schemas.microsoft.com/office/powerpoint/2010/main" val="2802251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Bindings Section</a:t>
            </a:r>
          </a:p>
        </p:txBody>
      </p:sp>
      <p:sp>
        <p:nvSpPr>
          <p:cNvPr id="24579" name="Rectangle 3"/>
          <p:cNvSpPr>
            <a:spLocks noGrp="1" noChangeArrowheads="1"/>
          </p:cNvSpPr>
          <p:nvPr>
            <p:ph idx="1"/>
          </p:nvPr>
        </p:nvSpPr>
        <p:spPr/>
        <p:txBody>
          <a:bodyPr>
            <a:normAutofit lnSpcReduction="10000"/>
          </a:bodyPr>
          <a:lstStyle/>
          <a:p>
            <a:pPr>
              <a:lnSpc>
                <a:spcPct val="80000"/>
              </a:lnSpc>
            </a:pPr>
            <a:r>
              <a:rPr lang="en-US" sz="2800" dirty="0"/>
              <a:t>The </a:t>
            </a:r>
            <a:r>
              <a:rPr lang="en-US" sz="2800" i="1" dirty="0"/>
              <a:t>binding</a:t>
            </a:r>
            <a:r>
              <a:rPr lang="en-US" sz="2800" dirty="0"/>
              <a:t> element defines the message format and protocol details for each port.</a:t>
            </a:r>
          </a:p>
          <a:p>
            <a:pPr>
              <a:lnSpc>
                <a:spcPct val="80000"/>
              </a:lnSpc>
            </a:pPr>
            <a:r>
              <a:rPr lang="en-US" sz="2000" dirty="0"/>
              <a:t>&lt;operation name="foo"&gt; </a:t>
            </a:r>
            <a:br>
              <a:rPr lang="en-US" sz="2000" dirty="0"/>
            </a:br>
            <a:r>
              <a:rPr lang="en-US" sz="2000" dirty="0"/>
              <a:t>&lt;</a:t>
            </a:r>
            <a:r>
              <a:rPr lang="en-US" sz="2000" dirty="0" err="1"/>
              <a:t>soap:operation</a:t>
            </a:r>
            <a:r>
              <a:rPr lang="en-US" sz="2000" dirty="0"/>
              <a:t> </a:t>
            </a:r>
            <a:r>
              <a:rPr lang="en-US" sz="2000" dirty="0" err="1"/>
              <a:t>soapAction</a:t>
            </a:r>
            <a:r>
              <a:rPr lang="en-US" sz="2000" dirty="0"/>
              <a:t>="http://</a:t>
            </a:r>
            <a:r>
              <a:rPr lang="en-US" sz="2000" dirty="0" err="1"/>
              <a:t>tempuri.org</a:t>
            </a:r>
            <a:r>
              <a:rPr lang="en-US" sz="2000" dirty="0"/>
              <a:t>/action/</a:t>
            </a:r>
            <a:r>
              <a:rPr lang="en-US" sz="2000" dirty="0" err="1"/>
              <a:t>Simple.foo</a:t>
            </a:r>
            <a:r>
              <a:rPr lang="en-US" sz="2000" dirty="0"/>
              <a:t>"/&gt;</a:t>
            </a:r>
            <a:br>
              <a:rPr lang="en-US" sz="2000" dirty="0"/>
            </a:br>
            <a:r>
              <a:rPr lang="en-US" sz="2000" dirty="0"/>
              <a:t>&lt;input&gt; </a:t>
            </a:r>
            <a:br>
              <a:rPr lang="en-US" sz="2000" dirty="0"/>
            </a:br>
            <a:r>
              <a:rPr lang="en-US" sz="2000" dirty="0"/>
              <a:t>&lt;</a:t>
            </a:r>
            <a:r>
              <a:rPr lang="en-US" sz="2000" dirty="0" err="1"/>
              <a:t>soap:body</a:t>
            </a:r>
            <a:r>
              <a:rPr lang="en-US" sz="2000" dirty="0"/>
              <a:t> use="encoded" namespace="http://</a:t>
            </a:r>
            <a:r>
              <a:rPr lang="en-US" sz="2000" dirty="0" err="1"/>
              <a:t>tempuri.org</a:t>
            </a:r>
            <a:r>
              <a:rPr lang="en-US" sz="2000" dirty="0"/>
              <a:t>/message/" </a:t>
            </a:r>
            <a:r>
              <a:rPr lang="en-US" sz="2000" dirty="0" err="1"/>
              <a:t>encodingStyle</a:t>
            </a:r>
            <a:r>
              <a:rPr lang="en-US" sz="2000" dirty="0"/>
              <a:t>="http://</a:t>
            </a:r>
            <a:r>
              <a:rPr lang="en-US" sz="2000" dirty="0" err="1"/>
              <a:t>schemas.xmlsoap.org</a:t>
            </a:r>
            <a:r>
              <a:rPr lang="en-US" sz="2000" dirty="0"/>
              <a:t>/soap/encoding/" /&gt; </a:t>
            </a:r>
            <a:br>
              <a:rPr lang="en-US" sz="2000" dirty="0"/>
            </a:br>
            <a:r>
              <a:rPr lang="en-US" sz="2000" dirty="0"/>
              <a:t>&lt;/input&gt; </a:t>
            </a:r>
            <a:br>
              <a:rPr lang="en-US" sz="2000" dirty="0"/>
            </a:br>
            <a:r>
              <a:rPr lang="en-US" sz="2000" dirty="0"/>
              <a:t>&lt;output&gt; </a:t>
            </a:r>
            <a:br>
              <a:rPr lang="en-US" sz="2000" dirty="0"/>
            </a:br>
            <a:r>
              <a:rPr lang="en-US" sz="2000" dirty="0"/>
              <a:t>&lt;</a:t>
            </a:r>
            <a:r>
              <a:rPr lang="en-US" sz="2000" dirty="0" err="1"/>
              <a:t>soap:body</a:t>
            </a:r>
            <a:r>
              <a:rPr lang="en-US" sz="2000" dirty="0"/>
              <a:t> use="encoded</a:t>
            </a:r>
            <a:r>
              <a:rPr lang="ja-JP" altLang="en-US" sz="2000" dirty="0">
                <a:latin typeface="Arial"/>
              </a:rPr>
              <a:t>“</a:t>
            </a:r>
            <a:r>
              <a:rPr lang="en-US" sz="2000" dirty="0"/>
              <a:t> namespace="http://</a:t>
            </a:r>
            <a:r>
              <a:rPr lang="en-US" sz="2000" dirty="0" err="1"/>
              <a:t>tempuri.org</a:t>
            </a:r>
            <a:r>
              <a:rPr lang="en-US" sz="2000" dirty="0"/>
              <a:t>/message/</a:t>
            </a:r>
            <a:r>
              <a:rPr lang="ja-JP" altLang="en-US" sz="2000" dirty="0">
                <a:latin typeface="Arial"/>
              </a:rPr>
              <a:t>“</a:t>
            </a:r>
            <a:r>
              <a:rPr lang="en-US" sz="2000" dirty="0"/>
              <a:t/>
            </a:r>
            <a:br>
              <a:rPr lang="en-US" sz="2000" dirty="0"/>
            </a:br>
            <a:r>
              <a:rPr lang="en-US" sz="2000" dirty="0" err="1"/>
              <a:t>encodingStyle</a:t>
            </a:r>
            <a:r>
              <a:rPr lang="en-US" sz="2000" dirty="0"/>
              <a:t>="http://</a:t>
            </a:r>
            <a:r>
              <a:rPr lang="en-US" sz="2000" dirty="0" err="1"/>
              <a:t>schemas.xmlsoap.org</a:t>
            </a:r>
            <a:r>
              <a:rPr lang="en-US" sz="2000" dirty="0"/>
              <a:t>/soap/encoding/" /&gt; &lt;/output&gt; </a:t>
            </a:r>
            <a:br>
              <a:rPr lang="en-US" sz="2000" dirty="0"/>
            </a:br>
            <a:r>
              <a:rPr lang="en-US" sz="2000" dirty="0"/>
              <a:t>&lt;/operation&gt;  </a:t>
            </a:r>
          </a:p>
          <a:p>
            <a:pPr>
              <a:lnSpc>
                <a:spcPct val="80000"/>
              </a:lnSpc>
            </a:pPr>
            <a:endParaRPr lang="en-US" sz="2000" dirty="0"/>
          </a:p>
        </p:txBody>
      </p:sp>
    </p:spTree>
    <p:extLst>
      <p:ext uri="{BB962C8B-B14F-4D97-AF65-F5344CB8AC3E}">
        <p14:creationId xmlns:p14="http://schemas.microsoft.com/office/powerpoint/2010/main" val="2985698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The Port Element</a:t>
            </a:r>
          </a:p>
        </p:txBody>
      </p:sp>
      <p:sp>
        <p:nvSpPr>
          <p:cNvPr id="30723" name="Rectangle 3"/>
          <p:cNvSpPr>
            <a:spLocks noGrp="1" noChangeArrowheads="1"/>
          </p:cNvSpPr>
          <p:nvPr>
            <p:ph idx="1"/>
          </p:nvPr>
        </p:nvSpPr>
        <p:spPr>
          <a:xfrm>
            <a:off x="1044222" y="2102556"/>
            <a:ext cx="7182556" cy="3979333"/>
          </a:xfrm>
        </p:spPr>
        <p:txBody>
          <a:bodyPr/>
          <a:lstStyle/>
          <a:p>
            <a:r>
              <a:rPr lang="en-US" dirty="0"/>
              <a:t>Each &lt;port&gt; element associates a location with a &lt;binding&gt; in a one-to-one fashion </a:t>
            </a:r>
          </a:p>
          <a:p>
            <a:r>
              <a:rPr lang="en-US" sz="2800" dirty="0"/>
              <a:t>&lt;port name="</a:t>
            </a:r>
            <a:r>
              <a:rPr lang="en-US" sz="2800" dirty="0" err="1"/>
              <a:t>fooSamplePort</a:t>
            </a:r>
            <a:r>
              <a:rPr lang="en-US" sz="2800" dirty="0"/>
              <a:t>" binding="</a:t>
            </a:r>
            <a:r>
              <a:rPr lang="en-US" sz="2800" dirty="0" err="1"/>
              <a:t>fooSampleBinding</a:t>
            </a:r>
            <a:r>
              <a:rPr lang="en-US" sz="2800" dirty="0"/>
              <a:t>"&gt; </a:t>
            </a:r>
            <a:br>
              <a:rPr lang="en-US" sz="2800" dirty="0"/>
            </a:br>
            <a:r>
              <a:rPr lang="en-US" sz="2800" dirty="0"/>
              <a:t>&lt;</a:t>
            </a:r>
            <a:r>
              <a:rPr lang="en-US" sz="2800" dirty="0" err="1"/>
              <a:t>soap:address</a:t>
            </a:r>
            <a:r>
              <a:rPr lang="en-US" sz="2800" dirty="0"/>
              <a:t> location="http://carlos:8080/</a:t>
            </a:r>
            <a:r>
              <a:rPr lang="en-US" sz="2800" dirty="0" err="1"/>
              <a:t>fooService</a:t>
            </a:r>
            <a:r>
              <a:rPr lang="en-US" sz="2800" dirty="0"/>
              <a:t>/</a:t>
            </a:r>
            <a:r>
              <a:rPr lang="en-US" sz="2800" dirty="0" err="1"/>
              <a:t>foo.asp</a:t>
            </a:r>
            <a:r>
              <a:rPr lang="en-US" sz="2800" dirty="0"/>
              <a:t>"/&gt; </a:t>
            </a:r>
            <a:br>
              <a:rPr lang="en-US" sz="2800" dirty="0"/>
            </a:br>
            <a:r>
              <a:rPr lang="en-US" sz="2800" dirty="0"/>
              <a:t>&lt;/port&gt; </a:t>
            </a:r>
          </a:p>
        </p:txBody>
      </p:sp>
    </p:spTree>
    <p:extLst>
      <p:ext uri="{BB962C8B-B14F-4D97-AF65-F5344CB8AC3E}">
        <p14:creationId xmlns:p14="http://schemas.microsoft.com/office/powerpoint/2010/main" val="2482423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Services Section</a:t>
            </a:r>
          </a:p>
        </p:txBody>
      </p:sp>
      <p:sp>
        <p:nvSpPr>
          <p:cNvPr id="27651" name="Rectangle 3"/>
          <p:cNvSpPr>
            <a:spLocks noGrp="1" noChangeArrowheads="1"/>
          </p:cNvSpPr>
          <p:nvPr>
            <p:ph idx="1"/>
          </p:nvPr>
        </p:nvSpPr>
        <p:spPr/>
        <p:txBody>
          <a:bodyPr>
            <a:normAutofit lnSpcReduction="10000"/>
          </a:bodyPr>
          <a:lstStyle/>
          <a:p>
            <a:pPr>
              <a:lnSpc>
                <a:spcPct val="90000"/>
              </a:lnSpc>
            </a:pPr>
            <a:r>
              <a:rPr lang="en-US" sz="2800"/>
              <a:t>A collection of related endpoints, where an endpoint is defined as a combination of a binding and an address </a:t>
            </a:r>
          </a:p>
          <a:p>
            <a:pPr>
              <a:lnSpc>
                <a:spcPct val="90000"/>
              </a:lnSpc>
            </a:pPr>
            <a:r>
              <a:rPr lang="en-US" sz="2800"/>
              <a:t>&lt;service name="FOOSAMPLEService"&gt; </a:t>
            </a:r>
            <a:br>
              <a:rPr lang="en-US" sz="2800"/>
            </a:br>
            <a:r>
              <a:rPr lang="en-US" sz="2800"/>
              <a:t>&lt;port name="SimplePort</a:t>
            </a:r>
            <a:r>
              <a:rPr lang="ja-JP" altLang="en-US" sz="2800">
                <a:latin typeface="Arial"/>
              </a:rPr>
              <a:t>“</a:t>
            </a:r>
            <a:r>
              <a:rPr lang="en-US" sz="2800"/>
              <a:t> binding="wsdlns:SimpleBinding"&gt;</a:t>
            </a:r>
            <a:br>
              <a:rPr lang="en-US" sz="2800"/>
            </a:br>
            <a:r>
              <a:rPr lang="en-US" sz="2800"/>
              <a:t>&lt;soap:address location="http://carlos:8080/FooSample/  FooSample.asp"/&gt; </a:t>
            </a:r>
            <a:br>
              <a:rPr lang="en-US" sz="2800"/>
            </a:br>
            <a:r>
              <a:rPr lang="en-US" sz="2800"/>
              <a:t>&lt;/port&gt; </a:t>
            </a:r>
            <a:br>
              <a:rPr lang="en-US" sz="2800"/>
            </a:br>
            <a:r>
              <a:rPr lang="en-US" sz="2800"/>
              <a:t>&lt;/service&gt; </a:t>
            </a:r>
          </a:p>
        </p:txBody>
      </p:sp>
    </p:spTree>
    <p:extLst>
      <p:ext uri="{BB962C8B-B14F-4D97-AF65-F5344CB8AC3E}">
        <p14:creationId xmlns:p14="http://schemas.microsoft.com/office/powerpoint/2010/main" val="35297373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An Example</a:t>
            </a:r>
          </a:p>
        </p:txBody>
      </p:sp>
      <p:sp>
        <p:nvSpPr>
          <p:cNvPr id="18435" name="Rectangle 3"/>
          <p:cNvSpPr>
            <a:spLocks noGrp="1" noChangeArrowheads="1"/>
          </p:cNvSpPr>
          <p:nvPr>
            <p:ph idx="1"/>
          </p:nvPr>
        </p:nvSpPr>
        <p:spPr>
          <a:xfrm>
            <a:off x="1030110" y="2088444"/>
            <a:ext cx="7210779" cy="4042481"/>
          </a:xfrm>
        </p:spPr>
        <p:txBody>
          <a:bodyPr>
            <a:normAutofit fontScale="92500" lnSpcReduction="10000"/>
          </a:bodyPr>
          <a:lstStyle/>
          <a:p>
            <a:pPr>
              <a:lnSpc>
                <a:spcPct val="80000"/>
              </a:lnSpc>
            </a:pPr>
            <a:r>
              <a:rPr lang="en-US" sz="2400" dirty="0"/>
              <a:t>&lt;message name="</a:t>
            </a:r>
            <a:r>
              <a:rPr lang="en-US" sz="2400" dirty="0" err="1"/>
              <a:t>Simple.foo</a:t>
            </a:r>
            <a:r>
              <a:rPr lang="en-US" sz="2400" dirty="0"/>
              <a:t>"&gt; </a:t>
            </a:r>
            <a:br>
              <a:rPr lang="en-US" sz="2400" dirty="0"/>
            </a:br>
            <a:r>
              <a:rPr lang="en-US" sz="2400" dirty="0"/>
              <a:t>&lt;part name="</a:t>
            </a:r>
            <a:r>
              <a:rPr lang="en-US" sz="2400" dirty="0" err="1"/>
              <a:t>arg</a:t>
            </a:r>
            <a:r>
              <a:rPr lang="en-US" sz="2400" dirty="0"/>
              <a:t>" type="</a:t>
            </a:r>
            <a:r>
              <a:rPr lang="en-US" sz="2400" dirty="0" err="1"/>
              <a:t>xsd:int</a:t>
            </a:r>
            <a:r>
              <a:rPr lang="en-US" sz="2400" dirty="0"/>
              <a:t>"/&gt; </a:t>
            </a:r>
            <a:br>
              <a:rPr lang="en-US" sz="2400" dirty="0"/>
            </a:br>
            <a:r>
              <a:rPr lang="en-US" sz="2400" dirty="0"/>
              <a:t>&lt;/message&gt; </a:t>
            </a:r>
            <a:br>
              <a:rPr lang="en-US" sz="2400" dirty="0"/>
            </a:br>
            <a:r>
              <a:rPr lang="en-US" sz="2400" dirty="0"/>
              <a:t>&lt;message name="</a:t>
            </a:r>
            <a:r>
              <a:rPr lang="en-US" sz="2400" dirty="0" err="1"/>
              <a:t>Simple.fooResponse</a:t>
            </a:r>
            <a:r>
              <a:rPr lang="en-US" sz="2400" dirty="0"/>
              <a:t>"&gt; </a:t>
            </a:r>
            <a:br>
              <a:rPr lang="en-US" sz="2400" dirty="0"/>
            </a:br>
            <a:r>
              <a:rPr lang="en-US" sz="2400" dirty="0"/>
              <a:t>&lt;part name="result" type="</a:t>
            </a:r>
            <a:r>
              <a:rPr lang="en-US" sz="2400" dirty="0" err="1"/>
              <a:t>xsd:int</a:t>
            </a:r>
            <a:r>
              <a:rPr lang="en-US" sz="2400" dirty="0"/>
              <a:t>"/&gt; </a:t>
            </a:r>
            <a:br>
              <a:rPr lang="en-US" sz="2400" dirty="0"/>
            </a:br>
            <a:r>
              <a:rPr lang="en-US" sz="2400" dirty="0"/>
              <a:t>&lt;/message&gt; </a:t>
            </a:r>
          </a:p>
          <a:p>
            <a:pPr>
              <a:lnSpc>
                <a:spcPct val="80000"/>
              </a:lnSpc>
              <a:buFont typeface="Wingdings" charset="0"/>
              <a:buNone/>
            </a:pPr>
            <a:r>
              <a:rPr lang="en-US" sz="2400" dirty="0"/>
              <a:t>    &lt;</a:t>
            </a:r>
            <a:r>
              <a:rPr lang="en-US" sz="2400" dirty="0" err="1"/>
              <a:t>portType</a:t>
            </a:r>
            <a:r>
              <a:rPr lang="en-US" sz="2400" dirty="0"/>
              <a:t> name="</a:t>
            </a:r>
            <a:r>
              <a:rPr lang="en-US" sz="2400" dirty="0" err="1"/>
              <a:t>SimplePortType</a:t>
            </a:r>
            <a:r>
              <a:rPr lang="en-US" sz="2400" dirty="0"/>
              <a:t>"&gt; </a:t>
            </a:r>
            <a:br>
              <a:rPr lang="en-US" sz="2400" dirty="0"/>
            </a:br>
            <a:r>
              <a:rPr lang="en-US" sz="2400" dirty="0"/>
              <a:t>&lt;operation name="foo" </a:t>
            </a:r>
            <a:r>
              <a:rPr lang="en-US" sz="2400" dirty="0" err="1"/>
              <a:t>parameterOrder</a:t>
            </a:r>
            <a:r>
              <a:rPr lang="en-US" sz="2400" dirty="0"/>
              <a:t>="</a:t>
            </a:r>
            <a:r>
              <a:rPr lang="en-US" sz="2400" dirty="0" err="1"/>
              <a:t>arg</a:t>
            </a:r>
            <a:r>
              <a:rPr lang="en-US" sz="2400" dirty="0"/>
              <a:t>" &gt; </a:t>
            </a:r>
            <a:br>
              <a:rPr lang="en-US" sz="2400" dirty="0"/>
            </a:br>
            <a:r>
              <a:rPr lang="en-US" sz="2400" dirty="0"/>
              <a:t>&lt;input message="</a:t>
            </a:r>
            <a:r>
              <a:rPr lang="en-US" sz="2400" dirty="0" err="1"/>
              <a:t>wsdlns:Simple.foo</a:t>
            </a:r>
            <a:r>
              <a:rPr lang="en-US" sz="2400" dirty="0"/>
              <a:t>"/&gt; </a:t>
            </a:r>
            <a:br>
              <a:rPr lang="en-US" sz="2400" dirty="0"/>
            </a:br>
            <a:r>
              <a:rPr lang="en-US" sz="2400" dirty="0"/>
              <a:t>&lt;output message="</a:t>
            </a:r>
            <a:r>
              <a:rPr lang="en-US" sz="2400" dirty="0" err="1"/>
              <a:t>wsdlns:Simple.fooResponse</a:t>
            </a:r>
            <a:r>
              <a:rPr lang="en-US" sz="2400" dirty="0"/>
              <a:t>"/&gt; &lt;/operation&gt; </a:t>
            </a:r>
            <a:br>
              <a:rPr lang="en-US" sz="2400" dirty="0"/>
            </a:br>
            <a:r>
              <a:rPr lang="en-US" sz="2400" dirty="0"/>
              <a:t>&lt;/</a:t>
            </a:r>
            <a:r>
              <a:rPr lang="en-US" sz="2400" dirty="0" err="1"/>
              <a:t>portType</a:t>
            </a:r>
            <a:r>
              <a:rPr lang="en-US" sz="2400" dirty="0"/>
              <a:t>&gt; </a:t>
            </a:r>
          </a:p>
          <a:p>
            <a:pPr>
              <a:lnSpc>
                <a:spcPct val="80000"/>
              </a:lnSpc>
            </a:pPr>
            <a:r>
              <a:rPr lang="en-US" sz="2400" dirty="0"/>
              <a:t>The above describes what kind of C/C++ function call?</a:t>
            </a:r>
          </a:p>
          <a:p>
            <a:pPr marL="0" indent="0">
              <a:lnSpc>
                <a:spcPct val="80000"/>
              </a:lnSpc>
              <a:buNone/>
            </a:pPr>
            <a:r>
              <a:rPr lang="en-US" sz="2400" dirty="0" smtClean="0"/>
              <a:t>	</a:t>
            </a:r>
            <a:r>
              <a:rPr lang="en-US" sz="2400" dirty="0" err="1" smtClean="0">
                <a:solidFill>
                  <a:srgbClr val="FF0000"/>
                </a:solidFill>
              </a:rPr>
              <a:t>int</a:t>
            </a:r>
            <a:r>
              <a:rPr lang="en-US" sz="2400" dirty="0" smtClean="0">
                <a:solidFill>
                  <a:srgbClr val="FF0000"/>
                </a:solidFill>
              </a:rPr>
              <a:t> </a:t>
            </a:r>
            <a:r>
              <a:rPr lang="en-US" sz="2400" dirty="0">
                <a:solidFill>
                  <a:srgbClr val="FF0000"/>
                </a:solidFill>
              </a:rPr>
              <a:t>foo(</a:t>
            </a:r>
            <a:r>
              <a:rPr lang="en-US" sz="2400" dirty="0" err="1">
                <a:solidFill>
                  <a:srgbClr val="FF0000"/>
                </a:solidFill>
              </a:rPr>
              <a:t>int</a:t>
            </a:r>
            <a:r>
              <a:rPr lang="en-US" sz="2400" dirty="0">
                <a:solidFill>
                  <a:srgbClr val="FF0000"/>
                </a:solidFill>
              </a:rPr>
              <a:t> </a:t>
            </a:r>
            <a:r>
              <a:rPr lang="en-US" sz="2400" dirty="0" err="1">
                <a:solidFill>
                  <a:srgbClr val="FF0000"/>
                </a:solidFill>
              </a:rPr>
              <a:t>arg</a:t>
            </a:r>
            <a:r>
              <a:rPr lang="en-US" sz="2400" dirty="0">
                <a:solidFill>
                  <a:srgbClr val="FF0000"/>
                </a:solidFill>
              </a:rPr>
              <a:t>); </a:t>
            </a:r>
          </a:p>
        </p:txBody>
      </p:sp>
    </p:spTree>
    <p:extLst>
      <p:ext uri="{BB962C8B-B14F-4D97-AF65-F5344CB8AC3E}">
        <p14:creationId xmlns:p14="http://schemas.microsoft.com/office/powerpoint/2010/main" val="674828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435">
                                            <p:txEl>
                                              <p:pRg st="3" end="3"/>
                                            </p:txEl>
                                          </p:spTgt>
                                        </p:tgtEl>
                                        <p:attrNameLst>
                                          <p:attrName>style.visibility</p:attrName>
                                        </p:attrNameLst>
                                      </p:cBhvr>
                                      <p:to>
                                        <p:strVal val="visible"/>
                                      </p:to>
                                    </p:set>
                                    <p:animEffect transition="in" filter="dissolve">
                                      <p:cBhvr>
                                        <p:cTn id="7" dur="500"/>
                                        <p:tgtEl>
                                          <p:spTgt spid="18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2229551" y="691439"/>
            <a:ext cx="6636977" cy="1130653"/>
          </a:xfrm>
        </p:spPr>
        <p:txBody>
          <a:bodyPr/>
          <a:lstStyle/>
          <a:p>
            <a:r>
              <a:rPr lang="en-US" dirty="0" smtClean="0"/>
              <a:t>SOAP-UI</a:t>
            </a:r>
            <a:endParaRPr lang="en-US" dirty="0"/>
          </a:p>
        </p:txBody>
      </p:sp>
      <p:sp>
        <p:nvSpPr>
          <p:cNvPr id="102403" name="Rectangle 3"/>
          <p:cNvSpPr>
            <a:spLocks noGrp="1" noChangeArrowheads="1"/>
          </p:cNvSpPr>
          <p:nvPr>
            <p:ph idx="1"/>
          </p:nvPr>
        </p:nvSpPr>
        <p:spPr>
          <a:xfrm>
            <a:off x="978408" y="2140458"/>
            <a:ext cx="7232142" cy="3997875"/>
          </a:xfrm>
        </p:spPr>
        <p:txBody>
          <a:bodyPr lIns="171322" tIns="85661" rIns="171322" bIns="85661">
            <a:normAutofit fontScale="85000" lnSpcReduction="20000"/>
          </a:bodyPr>
          <a:lstStyle/>
          <a:p>
            <a:r>
              <a:rPr lang="en-US" dirty="0" smtClean="0"/>
              <a:t>Homework Resources</a:t>
            </a:r>
          </a:p>
          <a:p>
            <a:pPr lvl="1"/>
            <a:r>
              <a:rPr lang="en-US" dirty="0"/>
              <a:t>WSDL Tutorial: </a:t>
            </a:r>
            <a:r>
              <a:rPr lang="en-US" dirty="0">
                <a:hlinkClick r:id="rId2"/>
              </a:rPr>
              <a:t>http://tutorials.jenkov.com/wsdl/</a:t>
            </a:r>
            <a:r>
              <a:rPr lang="en-US" dirty="0" smtClean="0">
                <a:hlinkClick r:id="rId2"/>
              </a:rPr>
              <a:t>index.html</a:t>
            </a:r>
            <a:endParaRPr lang="en-US" dirty="0" smtClean="0"/>
          </a:p>
          <a:p>
            <a:pPr lvl="1"/>
            <a:r>
              <a:rPr lang="en-US" dirty="0"/>
              <a:t>XML Tutorial </a:t>
            </a:r>
            <a:r>
              <a:rPr lang="en-US" dirty="0">
                <a:hlinkClick r:id="rId3"/>
              </a:rPr>
              <a:t>http://www.w3schools.com/xml/</a:t>
            </a:r>
            <a:r>
              <a:rPr lang="en-US" dirty="0" smtClean="0">
                <a:hlinkClick r:id="rId3"/>
              </a:rPr>
              <a:t>default.asp</a:t>
            </a:r>
            <a:endParaRPr lang="en-US" dirty="0" smtClean="0"/>
          </a:p>
          <a:p>
            <a:pPr lvl="1"/>
            <a:r>
              <a:rPr lang="en-US" dirty="0"/>
              <a:t>Schema Tutorial </a:t>
            </a:r>
            <a:r>
              <a:rPr lang="en-US" dirty="0">
                <a:hlinkClick r:id="rId4"/>
              </a:rPr>
              <a:t>http://www.w3schools.com/schema</a:t>
            </a:r>
            <a:r>
              <a:rPr lang="en-US" dirty="0" smtClean="0">
                <a:hlinkClick r:id="rId4"/>
              </a:rPr>
              <a:t>/</a:t>
            </a:r>
            <a:endParaRPr lang="en-US" dirty="0" smtClean="0"/>
          </a:p>
          <a:p>
            <a:pPr lvl="1"/>
            <a:r>
              <a:rPr lang="en-US" dirty="0" smtClean="0"/>
              <a:t>SOAP-UI: </a:t>
            </a:r>
            <a:r>
              <a:rPr lang="en-US" dirty="0">
                <a:hlinkClick r:id="rId5"/>
              </a:rPr>
              <a:t>http://sourceforge.net/projects/soapui/files/soapui/5.0.0/SoapUI-5.0.0.dmg/</a:t>
            </a:r>
            <a:r>
              <a:rPr lang="en-US" dirty="0" smtClean="0">
                <a:hlinkClick r:id="rId5"/>
              </a:rPr>
              <a:t>download</a:t>
            </a:r>
            <a:r>
              <a:rPr lang="en-US" dirty="0" smtClean="0"/>
              <a:t>  </a:t>
            </a:r>
            <a:r>
              <a:rPr lang="en-US" dirty="0">
                <a:hlinkClick r:id="rId6"/>
              </a:rPr>
              <a:t>http://sourceforge.net/projects/soapui/files/soapui/5.0.0/SoapUI-x64-5.0.0.exe/</a:t>
            </a:r>
            <a:r>
              <a:rPr lang="en-US" dirty="0" smtClean="0">
                <a:hlinkClick r:id="rId6"/>
              </a:rPr>
              <a:t>download</a:t>
            </a:r>
            <a:endParaRPr lang="en-US" dirty="0" smtClean="0"/>
          </a:p>
          <a:p>
            <a:pPr lvl="1"/>
            <a:r>
              <a:rPr lang="en-US" dirty="0" smtClean="0"/>
              <a:t>SOAP-</a:t>
            </a:r>
            <a:r>
              <a:rPr lang="en-US" dirty="0"/>
              <a:t>UI Tutorial: </a:t>
            </a:r>
            <a:r>
              <a:rPr lang="en-US" dirty="0">
                <a:hlinkClick r:id="rId7"/>
              </a:rPr>
              <a:t>http://www.soapui.org/Getting-Started/your-first-soapui-</a:t>
            </a:r>
            <a:r>
              <a:rPr lang="en-US" dirty="0" smtClean="0">
                <a:hlinkClick r:id="rId7"/>
              </a:rPr>
              <a:t>project.html</a:t>
            </a:r>
            <a:endParaRPr lang="en-US" dirty="0" smtClean="0"/>
          </a:p>
          <a:p>
            <a:pPr lvl="1"/>
            <a:endParaRPr lang="en-US" dirty="0" smtClean="0"/>
          </a:p>
          <a:p>
            <a:pPr lvl="1"/>
            <a:endParaRPr lang="en-US" dirty="0" smtClean="0"/>
          </a:p>
          <a:p>
            <a:pPr lvl="1"/>
            <a:endParaRPr lang="en-US" dirty="0"/>
          </a:p>
          <a:p>
            <a:endParaRPr lang="en-US" dirty="0"/>
          </a:p>
        </p:txBody>
      </p:sp>
    </p:spTree>
    <p:extLst>
      <p:ext uri="{BB962C8B-B14F-4D97-AF65-F5344CB8AC3E}">
        <p14:creationId xmlns:p14="http://schemas.microsoft.com/office/powerpoint/2010/main" val="20270112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the outside </a:t>
            </a:r>
            <a:br>
              <a:rPr lang="en-US" dirty="0" smtClean="0"/>
            </a:br>
            <a:r>
              <a:rPr lang="en-US" dirty="0" smtClean="0"/>
              <a:t>world doing?</a:t>
            </a:r>
            <a:endParaRPr lang="en-US" dirty="0"/>
          </a:p>
        </p:txBody>
      </p:sp>
      <p:sp>
        <p:nvSpPr>
          <p:cNvPr id="4" name="Content Placeholder 3"/>
          <p:cNvSpPr>
            <a:spLocks noGrp="1"/>
          </p:cNvSpPr>
          <p:nvPr>
            <p:ph idx="1"/>
          </p:nvPr>
        </p:nvSpPr>
        <p:spPr/>
        <p:txBody>
          <a:bodyPr/>
          <a:lstStyle/>
          <a:p>
            <a:r>
              <a:rPr lang="en-US" dirty="0" smtClean="0"/>
              <a:t>“We will unlock the hidden value of assets, and participate in the digital currency ecosystem when we focus on mobile and API first initiatives.”</a:t>
            </a:r>
          </a:p>
          <a:p>
            <a:endParaRPr 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6981" y="3971167"/>
            <a:ext cx="4584611" cy="2381989"/>
          </a:xfrm>
          <a:prstGeom prst="rect">
            <a:avLst/>
          </a:prstGeom>
          <a:noFill/>
          <a:ln cmpd="dbl">
            <a:solidFill>
              <a:schemeClr val="accent3">
                <a:lumMod val="60000"/>
                <a:lumOff val="40000"/>
              </a:schemeClr>
            </a:solidFill>
          </a:ln>
          <a:extLst>
            <a:ext uri="{909E8E84-426E-40dd-AFC4-6F175D3DCCD1}">
              <a14:hiddenFill xmlns="" xmlns:a14="http://schemas.microsoft.com/office/drawing/2010/main">
                <a:solidFill>
                  <a:schemeClr val="accent1"/>
                </a:solidFill>
              </a14:hiddenFill>
            </a:ext>
          </a:extLst>
        </p:spPr>
      </p:pic>
      <p:sp>
        <p:nvSpPr>
          <p:cNvPr id="6" name="TextBox 5"/>
          <p:cNvSpPr txBox="1"/>
          <p:nvPr/>
        </p:nvSpPr>
        <p:spPr>
          <a:xfrm>
            <a:off x="2153393" y="6425958"/>
            <a:ext cx="1362874" cy="246221"/>
          </a:xfrm>
          <a:prstGeom prst="rect">
            <a:avLst/>
          </a:prstGeom>
          <a:noFill/>
        </p:spPr>
        <p:txBody>
          <a:bodyPr wrap="none" rtlCol="0">
            <a:spAutoFit/>
          </a:bodyPr>
          <a:lstStyle/>
          <a:p>
            <a:r>
              <a:rPr lang="en-US" sz="1000" dirty="0" smtClean="0">
                <a:solidFill>
                  <a:schemeClr val="bg1">
                    <a:lumMod val="85000"/>
                  </a:schemeClr>
                </a:solidFill>
              </a:rPr>
              <a:t>* Courtesy of </a:t>
            </a:r>
            <a:r>
              <a:rPr lang="en-US" sz="1000" dirty="0" err="1" smtClean="0">
                <a:solidFill>
                  <a:schemeClr val="bg1">
                    <a:lumMod val="85000"/>
                  </a:schemeClr>
                </a:solidFill>
              </a:rPr>
              <a:t>Apigee</a:t>
            </a:r>
            <a:endParaRPr lang="en-US" sz="1000"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Developers Key to Digital</a:t>
            </a:r>
            <a:endParaRPr lang="en-US" dirty="0"/>
          </a:p>
        </p:txBody>
      </p:sp>
      <p:sp>
        <p:nvSpPr>
          <p:cNvPr id="3" name="Content Placeholder 2"/>
          <p:cNvSpPr>
            <a:spLocks noGrp="1"/>
          </p:cNvSpPr>
          <p:nvPr>
            <p:ph idx="1"/>
          </p:nvPr>
        </p:nvSpPr>
        <p:spPr>
          <a:xfrm>
            <a:off x="978408" y="2140458"/>
            <a:ext cx="7232142" cy="4057142"/>
          </a:xfrm>
        </p:spPr>
        <p:txBody>
          <a:bodyPr>
            <a:normAutofit fontScale="92500" lnSpcReduction="10000"/>
          </a:bodyPr>
          <a:lstStyle/>
          <a:p>
            <a:r>
              <a:rPr lang="en-US" dirty="0" smtClean="0"/>
              <a:t>Transform  into digital business </a:t>
            </a:r>
          </a:p>
          <a:p>
            <a:r>
              <a:rPr lang="en-US" dirty="0" smtClean="0"/>
              <a:t>Unlocking value through APIs</a:t>
            </a:r>
          </a:p>
          <a:p>
            <a:r>
              <a:rPr lang="en-US" dirty="0" smtClean="0"/>
              <a:t>API Management and analytics</a:t>
            </a:r>
          </a:p>
          <a:p>
            <a:r>
              <a:rPr lang="en-US" dirty="0" smtClean="0"/>
              <a:t>Empower developers </a:t>
            </a:r>
          </a:p>
          <a:p>
            <a:r>
              <a:rPr lang="en-US" dirty="0" smtClean="0"/>
              <a:t>Changing market approach to customer experience driving product development</a:t>
            </a:r>
          </a:p>
          <a:p>
            <a:r>
              <a:rPr lang="en-US" dirty="0" smtClean="0"/>
              <a:t>Moving to a product centric delivery</a:t>
            </a:r>
          </a:p>
          <a:p>
            <a:r>
              <a:rPr lang="en-US" dirty="0" smtClean="0"/>
              <a:t>Viewing API as technology that empowers innovation and creativity of the organization</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 vs. Web Services</a:t>
            </a:r>
            <a:endParaRPr lang="en-US" dirty="0"/>
          </a:p>
        </p:txBody>
      </p:sp>
      <p:sp>
        <p:nvSpPr>
          <p:cNvPr id="3" name="Content Placeholder 2"/>
          <p:cNvSpPr>
            <a:spLocks noGrp="1"/>
          </p:cNvSpPr>
          <p:nvPr>
            <p:ph idx="1"/>
          </p:nvPr>
        </p:nvSpPr>
        <p:spPr/>
        <p:txBody>
          <a:bodyPr/>
          <a:lstStyle/>
          <a:p>
            <a:r>
              <a:rPr lang="en-US" dirty="0" smtClean="0"/>
              <a:t>APIs, by contrast grew from both commercial and social media needs.</a:t>
            </a:r>
          </a:p>
          <a:p>
            <a:r>
              <a:rPr lang="en-US" dirty="0" smtClean="0"/>
              <a:t>Are easier to adopt.</a:t>
            </a:r>
          </a:p>
          <a:p>
            <a:r>
              <a:rPr lang="en-US" dirty="0" smtClean="0"/>
              <a:t>Support a variety of languages.</a:t>
            </a:r>
          </a:p>
          <a:p>
            <a:r>
              <a:rPr lang="en-US" dirty="0" smtClean="0"/>
              <a:t>Supports XML and JSON. JSON is lighter and is well-suited for Mobile devices.</a:t>
            </a:r>
          </a:p>
          <a:p>
            <a:endParaRPr lang="en-US" dirty="0" smtClean="0"/>
          </a:p>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APIs?  Why Now?</a:t>
            </a:r>
            <a:endParaRPr lang="en-US" dirty="0"/>
          </a:p>
        </p:txBody>
      </p:sp>
      <p:sp>
        <p:nvSpPr>
          <p:cNvPr id="3" name="Content Placeholder 2"/>
          <p:cNvSpPr>
            <a:spLocks noGrp="1"/>
          </p:cNvSpPr>
          <p:nvPr>
            <p:ph idx="1"/>
          </p:nvPr>
        </p:nvSpPr>
        <p:spPr>
          <a:xfrm>
            <a:off x="978408" y="2140458"/>
            <a:ext cx="7232142" cy="4129713"/>
          </a:xfrm>
        </p:spPr>
        <p:txBody>
          <a:bodyPr>
            <a:normAutofit fontScale="77500" lnSpcReduction="20000"/>
          </a:bodyPr>
          <a:lstStyle/>
          <a:p>
            <a:r>
              <a:rPr lang="en-US" sz="3400" dirty="0" smtClean="0"/>
              <a:t>Hide our complexity to provide an Omni-channel experience</a:t>
            </a:r>
          </a:p>
          <a:p>
            <a:r>
              <a:rPr lang="en-US" sz="3400" dirty="0" smtClean="0"/>
              <a:t>Reduce time to market of new solutions for both </a:t>
            </a:r>
            <a:r>
              <a:rPr lang="en-US" sz="3400" dirty="0" err="1" smtClean="0"/>
              <a:t>Vantiv</a:t>
            </a:r>
            <a:r>
              <a:rPr lang="en-US" sz="3400" dirty="0" smtClean="0"/>
              <a:t> and our clients</a:t>
            </a:r>
          </a:p>
          <a:p>
            <a:r>
              <a:rPr lang="en-US" sz="3400" dirty="0" smtClean="0"/>
              <a:t>Enable innovation by providing the right building blocks to create unique solutions</a:t>
            </a:r>
          </a:p>
          <a:p>
            <a:r>
              <a:rPr lang="en-US" sz="3400" dirty="0" smtClean="0"/>
              <a:t>Put the developer first is aligned with a digital strategy</a:t>
            </a:r>
          </a:p>
          <a:p>
            <a:r>
              <a:rPr lang="en-US" sz="3400" dirty="0" smtClean="0"/>
              <a:t>A common entry point (APIs) enables actionable analytics</a:t>
            </a:r>
          </a:p>
          <a:p>
            <a:r>
              <a:rPr lang="en-US" sz="3400" dirty="0" smtClean="0"/>
              <a:t>Increased stickiness &amp; </a:t>
            </a:r>
            <a:r>
              <a:rPr lang="en-US" sz="3400" dirty="0" err="1" smtClean="0"/>
              <a:t>reuseability</a:t>
            </a:r>
            <a:endParaRPr lang="en-US" sz="3400" dirty="0" smtClean="0"/>
          </a:p>
          <a:p>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Transformation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570" y="2222792"/>
            <a:ext cx="1438275" cy="1438275"/>
          </a:xfrm>
          <a:prstGeom prst="rect">
            <a:avLst/>
          </a:prstGeom>
        </p:spPr>
      </p:pic>
      <p:sp>
        <p:nvSpPr>
          <p:cNvPr id="5" name="Rectangle 4"/>
          <p:cNvSpPr/>
          <p:nvPr/>
        </p:nvSpPr>
        <p:spPr>
          <a:xfrm>
            <a:off x="2322286" y="2284669"/>
            <a:ext cx="5820229" cy="3323987"/>
          </a:xfrm>
          <a:prstGeom prst="rect">
            <a:avLst/>
          </a:prstGeom>
        </p:spPr>
        <p:txBody>
          <a:bodyPr wrap="square">
            <a:spAutoFit/>
          </a:bodyPr>
          <a:lstStyle/>
          <a:p>
            <a:r>
              <a:rPr lang="en-US" sz="1400" dirty="0" smtClean="0"/>
              <a:t>“Wrapping APIs around their stores.”</a:t>
            </a:r>
          </a:p>
          <a:p>
            <a:endParaRPr lang="en-US" sz="1400" dirty="0"/>
          </a:p>
          <a:p>
            <a:r>
              <a:rPr lang="en-US" sz="1400" dirty="0" smtClean="0"/>
              <a:t>Customers who engage with Walgreens in person, online and via mobile apps spend 6 times more than those that only visit the stores (over 150 developer partners using their </a:t>
            </a:r>
            <a:r>
              <a:rPr lang="en-US" sz="1400" dirty="0" err="1" smtClean="0"/>
              <a:t>omnichannel</a:t>
            </a:r>
            <a:r>
              <a:rPr lang="en-US" sz="1400" dirty="0" smtClean="0"/>
              <a:t> strategy).</a:t>
            </a:r>
          </a:p>
          <a:p>
            <a:endParaRPr lang="en-US" sz="1400" dirty="0" smtClean="0"/>
          </a:p>
          <a:p>
            <a:r>
              <a:rPr lang="en-US" sz="1400" dirty="0" smtClean="0"/>
              <a:t>“</a:t>
            </a:r>
            <a:r>
              <a:rPr lang="en-US" sz="1400" dirty="0"/>
              <a:t>At the highest level, we've always been focused on giving our customers the ability to interact with Walgreens through a number of different channels, and this has evolved over time,” said Joe </a:t>
            </a:r>
            <a:r>
              <a:rPr lang="en-US" sz="1400" dirty="0" err="1"/>
              <a:t>Rago</a:t>
            </a:r>
            <a:r>
              <a:rPr lang="en-US" sz="1400" dirty="0"/>
              <a:t>, senior mobile product manager at Walgreens</a:t>
            </a:r>
            <a:r>
              <a:rPr lang="en-US" sz="1400" dirty="0" smtClean="0"/>
              <a:t>.</a:t>
            </a:r>
          </a:p>
          <a:p>
            <a:endParaRPr lang="en-US" sz="1400" dirty="0"/>
          </a:p>
          <a:p>
            <a:r>
              <a:rPr lang="en-US" sz="1400" dirty="0"/>
              <a:t>Delivering an open API to foster a broad array of third-party apps that leveraged Walgreens services was a natural next step and one that enabled Walgreens to take advantage of mobile trends, as well as mitigate an internal business problem</a:t>
            </a:r>
            <a:r>
              <a:rPr lang="en-US" sz="1400" dirty="0" smtClean="0"/>
              <a:t>.</a:t>
            </a:r>
          </a:p>
        </p:txBody>
      </p:sp>
      <p:sp>
        <p:nvSpPr>
          <p:cNvPr id="6" name="Rectangle 5"/>
          <p:cNvSpPr/>
          <p:nvPr/>
        </p:nvSpPr>
        <p:spPr>
          <a:xfrm>
            <a:off x="2768931" y="5586014"/>
            <a:ext cx="4572000" cy="430887"/>
          </a:xfrm>
          <a:prstGeom prst="rect">
            <a:avLst/>
          </a:prstGeom>
        </p:spPr>
        <p:txBody>
          <a:bodyPr>
            <a:spAutoFit/>
          </a:bodyPr>
          <a:lstStyle/>
          <a:p>
            <a:r>
              <a:rPr lang="en-US" sz="1050" dirty="0" smtClean="0">
                <a:solidFill>
                  <a:schemeClr val="bg1">
                    <a:lumMod val="75000"/>
                  </a:schemeClr>
                </a:solidFill>
              </a:rPr>
              <a:t>Reference: http</a:t>
            </a:r>
            <a:r>
              <a:rPr lang="en-US" sz="1050" dirty="0">
                <a:solidFill>
                  <a:schemeClr val="bg1">
                    <a:lumMod val="75000"/>
                  </a:schemeClr>
                </a:solidFill>
              </a:rPr>
              <a:t>://apigee.com/about/customer-story/walgreens-putting-api-around-their-stores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Transformation</a:t>
            </a:r>
            <a:endParaRPr lang="en-US" dirty="0"/>
          </a:p>
        </p:txBody>
      </p:sp>
      <p:sp>
        <p:nvSpPr>
          <p:cNvPr id="4" name="TextBox 3"/>
          <p:cNvSpPr txBox="1"/>
          <p:nvPr/>
        </p:nvSpPr>
        <p:spPr>
          <a:xfrm>
            <a:off x="2837779" y="2288113"/>
            <a:ext cx="5217650" cy="3108543"/>
          </a:xfrm>
          <a:prstGeom prst="rect">
            <a:avLst/>
          </a:prstGeom>
          <a:noFill/>
        </p:spPr>
        <p:txBody>
          <a:bodyPr wrap="square" rtlCol="0">
            <a:spAutoFit/>
          </a:bodyPr>
          <a:lstStyle/>
          <a:p>
            <a:r>
              <a:rPr lang="en-US" sz="2800" dirty="0" smtClean="0"/>
              <a:t>Transforming banking architecture to be API centric and is demanding all their interactions with partners to be API centric.</a:t>
            </a:r>
          </a:p>
          <a:p>
            <a:endParaRPr lang="en-US" sz="2800" dirty="0"/>
          </a:p>
          <a:p>
            <a:r>
              <a:rPr lang="en-US" sz="2800" dirty="0" smtClean="0"/>
              <a:t>“Changing banking for good”</a:t>
            </a:r>
          </a:p>
        </p:txBody>
      </p:sp>
      <p:pic>
        <p:nvPicPr>
          <p:cNvPr id="47106" name="Picture 2" descr="C:\Users\Peter\Documents\Vantiv\Cloud Catalog\capital_one.gif"/>
          <p:cNvPicPr>
            <a:picLocks noChangeAspect="1" noChangeArrowheads="1"/>
          </p:cNvPicPr>
          <p:nvPr/>
        </p:nvPicPr>
        <p:blipFill>
          <a:blip r:embed="rId2" cstate="print"/>
          <a:srcRect t="24000" b="24000"/>
          <a:stretch>
            <a:fillRect/>
          </a:stretch>
        </p:blipFill>
        <p:spPr bwMode="auto">
          <a:xfrm>
            <a:off x="1035504" y="2282952"/>
            <a:ext cx="1751465" cy="910766"/>
          </a:xfrm>
          <a:prstGeom prst="rect">
            <a:avLst/>
          </a:prstGeom>
          <a:noFill/>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API Journey</a:t>
            </a:r>
            <a:endParaRPr lang="en-US" dirty="0"/>
          </a:p>
        </p:txBody>
      </p:sp>
      <p:graphicFrame>
        <p:nvGraphicFramePr>
          <p:cNvPr id="5" name="Diagram 4"/>
          <p:cNvGraphicFramePr/>
          <p:nvPr>
            <p:extLst>
              <p:ext uri="{D42A27DB-BD31-4B8C-83A1-F6EECF244321}">
                <p14:modId xmlns:p14="http://schemas.microsoft.com/office/powerpoint/2010/main" val="4064055808"/>
              </p:ext>
            </p:extLst>
          </p:nvPr>
        </p:nvGraphicFramePr>
        <p:xfrm>
          <a:off x="1016000" y="2438400"/>
          <a:ext cx="7152473" cy="3370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Building Blocks for Transformation</a:t>
            </a:r>
            <a:endParaRPr lang="en-US" dirty="0"/>
          </a:p>
        </p:txBody>
      </p:sp>
      <p:sp>
        <p:nvSpPr>
          <p:cNvPr id="5" name="Content Placeholder 4"/>
          <p:cNvSpPr>
            <a:spLocks noGrp="1"/>
          </p:cNvSpPr>
          <p:nvPr>
            <p:ph idx="1"/>
          </p:nvPr>
        </p:nvSpPr>
        <p:spPr>
          <a:xfrm>
            <a:off x="978408" y="2140458"/>
            <a:ext cx="7232142" cy="4042628"/>
          </a:xfrm>
        </p:spPr>
        <p:txBody>
          <a:bodyPr>
            <a:normAutofit lnSpcReduction="10000"/>
          </a:bodyPr>
          <a:lstStyle/>
          <a:p>
            <a:r>
              <a:rPr lang="en-US" dirty="0" smtClean="0"/>
              <a:t>Standardized authentication model using </a:t>
            </a:r>
            <a:r>
              <a:rPr lang="en-US" dirty="0" err="1" smtClean="0"/>
              <a:t>ForgeRock</a:t>
            </a:r>
            <a:r>
              <a:rPr lang="en-US" dirty="0" smtClean="0"/>
              <a:t>.</a:t>
            </a:r>
          </a:p>
          <a:p>
            <a:r>
              <a:rPr lang="en-US" dirty="0" smtClean="0"/>
              <a:t>Developer Portal</a:t>
            </a:r>
          </a:p>
          <a:p>
            <a:pPr lvl="1"/>
            <a:r>
              <a:rPr lang="en-US" dirty="0" smtClean="0"/>
              <a:t>Developer dashboards</a:t>
            </a:r>
          </a:p>
          <a:p>
            <a:pPr lvl="1"/>
            <a:r>
              <a:rPr lang="en-US" dirty="0" smtClean="0"/>
              <a:t>Online developer centric documentation</a:t>
            </a:r>
          </a:p>
          <a:p>
            <a:pPr lvl="1"/>
            <a:r>
              <a:rPr lang="en-US" dirty="0" smtClean="0"/>
              <a:t>Community (forums)</a:t>
            </a:r>
          </a:p>
          <a:p>
            <a:pPr lvl="1"/>
            <a:r>
              <a:rPr lang="en-US" dirty="0" smtClean="0"/>
              <a:t>Developer Engagement Analytics</a:t>
            </a:r>
          </a:p>
          <a:p>
            <a:pPr lvl="1"/>
            <a:r>
              <a:rPr lang="en-US" dirty="0" smtClean="0"/>
              <a:t>Sample code (</a:t>
            </a:r>
            <a:r>
              <a:rPr lang="en-US" dirty="0" err="1" smtClean="0"/>
              <a:t>.Net</a:t>
            </a:r>
            <a:r>
              <a:rPr lang="en-US" dirty="0" smtClean="0"/>
              <a:t>, Java, PHP, Python)</a:t>
            </a:r>
          </a:p>
          <a:p>
            <a:pPr lvl="1"/>
            <a:r>
              <a:rPr lang="en-US" dirty="0" smtClean="0"/>
              <a:t>Instant access to test environment</a:t>
            </a:r>
          </a:p>
          <a:p>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 for Transformation</a:t>
            </a:r>
            <a:endParaRPr lang="en-US" dirty="0"/>
          </a:p>
        </p:txBody>
      </p:sp>
      <p:sp>
        <p:nvSpPr>
          <p:cNvPr id="3" name="Content Placeholder 2"/>
          <p:cNvSpPr>
            <a:spLocks noGrp="1"/>
          </p:cNvSpPr>
          <p:nvPr>
            <p:ph idx="1"/>
          </p:nvPr>
        </p:nvSpPr>
        <p:spPr>
          <a:xfrm>
            <a:off x="978408" y="2140458"/>
            <a:ext cx="7232142" cy="3955542"/>
          </a:xfrm>
        </p:spPr>
        <p:txBody>
          <a:bodyPr>
            <a:normAutofit fontScale="85000" lnSpcReduction="20000"/>
          </a:bodyPr>
          <a:lstStyle/>
          <a:p>
            <a:r>
              <a:rPr lang="en-US" dirty="0" smtClean="0"/>
              <a:t>API Management Platform</a:t>
            </a:r>
          </a:p>
          <a:p>
            <a:pPr lvl="1"/>
            <a:r>
              <a:rPr lang="en-US" dirty="0" smtClean="0"/>
              <a:t>Designed to allow teams to quickly expose SOAP based web services as Restful APIs</a:t>
            </a:r>
          </a:p>
          <a:p>
            <a:pPr lvl="1"/>
            <a:r>
              <a:rPr lang="en-US" dirty="0" smtClean="0"/>
              <a:t>PWS and Element’s Express Gateway implemented as Restful APIs </a:t>
            </a:r>
          </a:p>
          <a:p>
            <a:pPr lvl="1"/>
            <a:r>
              <a:rPr lang="en-US" dirty="0" smtClean="0"/>
              <a:t>API façade</a:t>
            </a:r>
          </a:p>
          <a:p>
            <a:pPr lvl="1"/>
            <a:r>
              <a:rPr lang="en-US" dirty="0" smtClean="0"/>
              <a:t>Normalized APIs</a:t>
            </a:r>
          </a:p>
          <a:p>
            <a:pPr lvl="1"/>
            <a:r>
              <a:rPr lang="en-US" dirty="0" smtClean="0"/>
              <a:t>Real-time transaction policies</a:t>
            </a:r>
          </a:p>
          <a:p>
            <a:pPr lvl="1"/>
            <a:r>
              <a:rPr lang="en-US" dirty="0" smtClean="0"/>
              <a:t>Ability to centrally monitor and manage APIs</a:t>
            </a:r>
          </a:p>
          <a:p>
            <a:r>
              <a:rPr lang="en-US" dirty="0" smtClean="0"/>
              <a:t>Scoping and certification validation engine</a:t>
            </a:r>
          </a:p>
          <a:p>
            <a:pPr lvl="1"/>
            <a:r>
              <a:rPr lang="en-US" dirty="0" smtClean="0"/>
              <a:t>Supports self service integrations</a:t>
            </a:r>
          </a:p>
          <a:p>
            <a:pPr lvl="1"/>
            <a:r>
              <a:rPr lang="en-US" dirty="0" smtClean="0"/>
              <a:t>Test driven development with real time feedback</a:t>
            </a:r>
          </a:p>
          <a:p>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Journey</a:t>
            </a:r>
            <a:endParaRPr lang="en-US" dirty="0"/>
          </a:p>
        </p:txBody>
      </p:sp>
      <p:sp>
        <p:nvSpPr>
          <p:cNvPr id="3" name="Content Placeholder 2"/>
          <p:cNvSpPr>
            <a:spLocks noGrp="1"/>
          </p:cNvSpPr>
          <p:nvPr>
            <p:ph idx="1"/>
          </p:nvPr>
        </p:nvSpPr>
        <p:spPr>
          <a:xfrm>
            <a:off x="3149600" y="2285598"/>
            <a:ext cx="5060949" cy="3897485"/>
          </a:xfrm>
        </p:spPr>
        <p:txBody>
          <a:bodyPr>
            <a:normAutofit fontScale="92500" lnSpcReduction="20000"/>
          </a:bodyPr>
          <a:lstStyle/>
          <a:p>
            <a:pPr marL="0" indent="0">
              <a:buNone/>
            </a:pPr>
            <a:r>
              <a:rPr lang="en-US" dirty="0" smtClean="0"/>
              <a:t>Create an industry leading repository of APIs, associated documentation and tools supporting an active developer ecosystem while managing the API lifecycle, governing API usage/traffic, providing monitoring and reporting for the APIs and the integrated applications to help grow the developers’ application user base.</a:t>
            </a:r>
          </a:p>
          <a:p>
            <a:endParaRPr lang="en-US" dirty="0"/>
          </a:p>
        </p:txBody>
      </p:sp>
      <p:sp>
        <p:nvSpPr>
          <p:cNvPr id="4" name="Rectangle 3"/>
          <p:cNvSpPr/>
          <p:nvPr/>
        </p:nvSpPr>
        <p:spPr>
          <a:xfrm>
            <a:off x="1066296" y="2488442"/>
            <a:ext cx="1979286" cy="2968930"/>
          </a:xfrm>
          <a:prstGeom prst="rect">
            <a:avLst/>
          </a:prstGeom>
          <a:blipFill rotWithShape="1">
            <a:blip r:embed="rId2"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Developer Ecosystem Feature Backlog</a:t>
            </a:r>
            <a:endParaRPr lang="en-US" dirty="0"/>
          </a:p>
        </p:txBody>
      </p:sp>
      <p:graphicFrame>
        <p:nvGraphicFramePr>
          <p:cNvPr id="5" name="Diagram 4"/>
          <p:cNvGraphicFramePr/>
          <p:nvPr>
            <p:extLst>
              <p:ext uri="{D42A27DB-BD31-4B8C-83A1-F6EECF244321}">
                <p14:modId xmlns:p14="http://schemas.microsoft.com/office/powerpoint/2010/main" val="1490668574"/>
              </p:ext>
            </p:extLst>
          </p:nvPr>
        </p:nvGraphicFramePr>
        <p:xfrm>
          <a:off x="203203" y="826624"/>
          <a:ext cx="8616761" cy="5955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 Portal</a:t>
            </a:r>
            <a:endParaRPr lang="en-US" dirty="0"/>
          </a:p>
        </p:txBody>
      </p:sp>
      <p:pic>
        <p:nvPicPr>
          <p:cNvPr id="5"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83593" y="1968245"/>
            <a:ext cx="7202461" cy="43758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Technology Evolution</a:t>
            </a:r>
            <a:endParaRPr lang="en-US" dirty="0"/>
          </a:p>
        </p:txBody>
      </p:sp>
      <p:sp>
        <p:nvSpPr>
          <p:cNvPr id="3" name="Content Placeholder 2"/>
          <p:cNvSpPr>
            <a:spLocks noGrp="1"/>
          </p:cNvSpPr>
          <p:nvPr>
            <p:ph idx="1"/>
          </p:nvPr>
        </p:nvSpPr>
        <p:spPr>
          <a:xfrm>
            <a:off x="978408" y="2140458"/>
            <a:ext cx="7232142" cy="3970056"/>
          </a:xfrm>
        </p:spPr>
        <p:txBody>
          <a:bodyPr>
            <a:normAutofit fontScale="92500" lnSpcReduction="20000"/>
          </a:bodyPr>
          <a:lstStyle/>
          <a:p>
            <a:r>
              <a:rPr lang="en-US" dirty="0" smtClean="0"/>
              <a:t>API as a Product</a:t>
            </a:r>
          </a:p>
          <a:p>
            <a:pPr lvl="1"/>
            <a:r>
              <a:rPr lang="en-US" dirty="0" smtClean="0"/>
              <a:t>Drive developer adoption</a:t>
            </a:r>
          </a:p>
          <a:p>
            <a:pPr lvl="1"/>
            <a:r>
              <a:rPr lang="en-US" dirty="0" smtClean="0"/>
              <a:t>APIs that are easy to understand with clear helpers and samples</a:t>
            </a:r>
          </a:p>
          <a:p>
            <a:r>
              <a:rPr lang="en-US" dirty="0" smtClean="0"/>
              <a:t>Agility</a:t>
            </a:r>
          </a:p>
          <a:p>
            <a:pPr lvl="1"/>
            <a:r>
              <a:rPr lang="en-US" dirty="0" smtClean="0"/>
              <a:t>API ecosystem that supports exposing our set of API’s in multiple ways (SOAP, REST, etc)</a:t>
            </a:r>
          </a:p>
          <a:p>
            <a:r>
              <a:rPr lang="en-US" dirty="0" smtClean="0"/>
              <a:t>Ecosystem</a:t>
            </a:r>
          </a:p>
          <a:p>
            <a:pPr lvl="1"/>
            <a:r>
              <a:rPr lang="en-US" dirty="0" smtClean="0"/>
              <a:t>Develop and grow strong ecosystem of partners who can help each other through forums and solution idea sections</a:t>
            </a:r>
          </a:p>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1502</TotalTime>
  <Words>4841</Words>
  <Application>Microsoft Macintosh PowerPoint</Application>
  <PresentationFormat>On-screen Show (4:3)</PresentationFormat>
  <Paragraphs>733</Paragraphs>
  <Slides>119</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119</vt:i4>
      </vt:variant>
    </vt:vector>
  </HeadingPairs>
  <TitlesOfParts>
    <vt:vector size="132" baseType="lpstr">
      <vt:lpstr>Calibri</vt:lpstr>
      <vt:lpstr>Constantia</vt:lpstr>
      <vt:lpstr>Courier New</vt:lpstr>
      <vt:lpstr>Gill Sans MT</vt:lpstr>
      <vt:lpstr>HGP明朝E</vt:lpstr>
      <vt:lpstr>ＭＳ Ｐゴシック</vt:lpstr>
      <vt:lpstr>Times New Roman</vt:lpstr>
      <vt:lpstr>Trebuchet MS</vt:lpstr>
      <vt:lpstr>Wingdings</vt:lpstr>
      <vt:lpstr>Wingdings 2</vt:lpstr>
      <vt:lpstr>Arial</vt:lpstr>
      <vt:lpstr>Flow</vt:lpstr>
      <vt:lpstr>Custom Design</vt:lpstr>
      <vt:lpstr>PowerPoint Presentation</vt:lpstr>
      <vt:lpstr>API &amp; Web Service Origins</vt:lpstr>
      <vt:lpstr>Web Services</vt:lpstr>
      <vt:lpstr>Service Oriented Architecture (SOA)</vt:lpstr>
      <vt:lpstr>Application Programming Interfaces (API)</vt:lpstr>
      <vt:lpstr>APIs, Continued</vt:lpstr>
      <vt:lpstr>History of Web APIs</vt:lpstr>
      <vt:lpstr>Web Services vs. APIs</vt:lpstr>
      <vt:lpstr>APIs vs. Web Services</vt:lpstr>
      <vt:lpstr>Web APIs</vt:lpstr>
      <vt:lpstr>REST</vt:lpstr>
      <vt:lpstr>REST Adoption</vt:lpstr>
      <vt:lpstr>REST vs. SOAP</vt:lpstr>
      <vt:lpstr>Web Programming Models</vt:lpstr>
      <vt:lpstr>JSON</vt:lpstr>
      <vt:lpstr>JSON Model</vt:lpstr>
      <vt:lpstr>JSON Example</vt:lpstr>
      <vt:lpstr>XML</vt:lpstr>
      <vt:lpstr>APIs &amp; Web Services at Vantiv</vt:lpstr>
      <vt:lpstr>APIs &amp; Web Services at Vantiv</vt:lpstr>
      <vt:lpstr>Data Flow</vt:lpstr>
      <vt:lpstr>Architecture</vt:lpstr>
      <vt:lpstr>DataPower</vt:lpstr>
      <vt:lpstr>webMethods</vt:lpstr>
      <vt:lpstr>WebSphere</vt:lpstr>
      <vt:lpstr>XML</vt:lpstr>
      <vt:lpstr>Tags</vt:lpstr>
      <vt:lpstr>Content Management</vt:lpstr>
      <vt:lpstr>Data Exchange</vt:lpstr>
      <vt:lpstr>Meta Data</vt:lpstr>
      <vt:lpstr>Document Markup</vt:lpstr>
      <vt:lpstr>2.2 XML Documents</vt:lpstr>
      <vt:lpstr>A Simple XML Document</vt:lpstr>
      <vt:lpstr>A Simple XML Document</vt:lpstr>
      <vt:lpstr>A Simple XML Document</vt:lpstr>
      <vt:lpstr>Elements in XML Documents</vt:lpstr>
      <vt:lpstr>Elements vs. Attributes</vt:lpstr>
      <vt:lpstr>Ordered Tree</vt:lpstr>
      <vt:lpstr>More on XML Syntax</vt:lpstr>
      <vt:lpstr>Well-Formed XML Documents</vt:lpstr>
      <vt:lpstr>Schema</vt:lpstr>
      <vt:lpstr>The XSD document</vt:lpstr>
      <vt:lpstr>&lt;schema&gt;</vt:lpstr>
      <vt:lpstr>“Simple” and “complex” elements</vt:lpstr>
      <vt:lpstr>Defining a simple element</vt:lpstr>
      <vt:lpstr>Defining an attribute</vt:lpstr>
      <vt:lpstr>Restrictions, or “facets”</vt:lpstr>
      <vt:lpstr>Restrictions on numbers</vt:lpstr>
      <vt:lpstr>Restrictions on strings</vt:lpstr>
      <vt:lpstr>Enumeration</vt:lpstr>
      <vt:lpstr>Complex elements</vt:lpstr>
      <vt:lpstr>Global and local definitions</vt:lpstr>
      <vt:lpstr>Declaration and use</vt:lpstr>
      <vt:lpstr>xs:sequence</vt:lpstr>
      <vt:lpstr>xs:all</vt:lpstr>
      <vt:lpstr>Referencing</vt:lpstr>
      <vt:lpstr>Text element with attributes</vt:lpstr>
      <vt:lpstr>Empty elements</vt:lpstr>
      <vt:lpstr>Mixed elements</vt:lpstr>
      <vt:lpstr>Extensions</vt:lpstr>
      <vt:lpstr>Predefined string types</vt:lpstr>
      <vt:lpstr>Predefined date and time types</vt:lpstr>
      <vt:lpstr>PowerPoint Presentation</vt:lpstr>
      <vt:lpstr>Resources</vt:lpstr>
      <vt:lpstr>PowerPoint Presentation</vt:lpstr>
      <vt:lpstr>SOAP</vt:lpstr>
      <vt:lpstr>SOAP</vt:lpstr>
      <vt:lpstr>SOAP Header</vt:lpstr>
      <vt:lpstr>SOAP-ENV:mustUnderstand</vt:lpstr>
      <vt:lpstr>SOAP Body</vt:lpstr>
      <vt:lpstr>Data encoding in SOAP</vt:lpstr>
      <vt:lpstr>Data encoding in SOAP</vt:lpstr>
      <vt:lpstr>Where does WSDL fit?</vt:lpstr>
      <vt:lpstr>Document Structure</vt:lpstr>
      <vt:lpstr>Abstract Definitions</vt:lpstr>
      <vt:lpstr>Concrete Descriptions</vt:lpstr>
      <vt:lpstr>Operation</vt:lpstr>
      <vt:lpstr>Big Picture</vt:lpstr>
      <vt:lpstr>An Example</vt:lpstr>
      <vt:lpstr>Types Section</vt:lpstr>
      <vt:lpstr>Messages Section</vt:lpstr>
      <vt:lpstr>PortTypes Section</vt:lpstr>
      <vt:lpstr>Bindings Section</vt:lpstr>
      <vt:lpstr>The Port Element</vt:lpstr>
      <vt:lpstr>Services Section</vt:lpstr>
      <vt:lpstr>An Example</vt:lpstr>
      <vt:lpstr>SOAP-UI</vt:lpstr>
      <vt:lpstr>What is the outside  world doing?</vt:lpstr>
      <vt:lpstr>Developers Key to Digital</vt:lpstr>
      <vt:lpstr>Why APIs?  Why Now?</vt:lpstr>
      <vt:lpstr>Digital Transformation</vt:lpstr>
      <vt:lpstr>Digital Transformation</vt:lpstr>
      <vt:lpstr> API Journey</vt:lpstr>
      <vt:lpstr>Building Blocks for Transformation</vt:lpstr>
      <vt:lpstr>Building Blocks for Transformation</vt:lpstr>
      <vt:lpstr>API Journey</vt:lpstr>
      <vt:lpstr>Developer Ecosystem Feature Backlog</vt:lpstr>
      <vt:lpstr>Developer Portal</vt:lpstr>
      <vt:lpstr>A Technology Evolution</vt:lpstr>
      <vt:lpstr>Parameter-Driven Development</vt:lpstr>
      <vt:lpstr>Portal Goals</vt:lpstr>
      <vt:lpstr>Why?</vt:lpstr>
      <vt:lpstr>Automating Certification and Analysis</vt:lpstr>
      <vt:lpstr>Test-Driven Development</vt:lpstr>
      <vt:lpstr>Speed to Integration</vt:lpstr>
      <vt:lpstr>Developer:  How Can Developer Ecosystem Help Me?</vt:lpstr>
      <vt:lpstr>Diverse Sample Code</vt:lpstr>
      <vt:lpstr>Cert Analyst: How Will Developer Ecosystem Help?</vt:lpstr>
      <vt:lpstr>Cert Analyst Benefits</vt:lpstr>
      <vt:lpstr>Certification Test Criteria</vt:lpstr>
      <vt:lpstr>Current Transaction Policies</vt:lpstr>
      <vt:lpstr>Developer Ecosystem SETI Team Benefits</vt:lpstr>
      <vt:lpstr>SETI Team Benefits</vt:lpstr>
      <vt:lpstr>What’s Next?</vt:lpstr>
      <vt:lpstr>What’s Next?</vt:lpstr>
      <vt:lpstr>Roadmap</vt:lpstr>
      <vt:lpstr>The Developer is our Target Market</vt:lpstr>
      <vt:lpstr>Developer Ecosystem Features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Boarding &amp; Underwriting</dc:title>
  <dc:creator>Peter</dc:creator>
  <cp:lastModifiedBy>Shawn McCarthy</cp:lastModifiedBy>
  <cp:revision>54</cp:revision>
  <dcterms:created xsi:type="dcterms:W3CDTF">2014-12-05T03:39:58Z</dcterms:created>
  <dcterms:modified xsi:type="dcterms:W3CDTF">2017-01-19T01:57:04Z</dcterms:modified>
</cp:coreProperties>
</file>